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16" r:id="rId2"/>
    <p:sldId id="269" r:id="rId3"/>
    <p:sldId id="271" r:id="rId4"/>
    <p:sldId id="272" r:id="rId5"/>
    <p:sldId id="274" r:id="rId6"/>
    <p:sldId id="319" r:id="rId7"/>
    <p:sldId id="318" r:id="rId8"/>
    <p:sldId id="282" r:id="rId9"/>
    <p:sldId id="306" r:id="rId10"/>
    <p:sldId id="283" r:id="rId11"/>
    <p:sldId id="284" r:id="rId12"/>
    <p:sldId id="302" r:id="rId13"/>
    <p:sldId id="315" r:id="rId14"/>
    <p:sldId id="287" r:id="rId15"/>
    <p:sldId id="290" r:id="rId16"/>
    <p:sldId id="289" r:id="rId17"/>
    <p:sldId id="291" r:id="rId18"/>
    <p:sldId id="314" r:id="rId19"/>
    <p:sldId id="292" r:id="rId20"/>
    <p:sldId id="293" r:id="rId21"/>
    <p:sldId id="294" r:id="rId22"/>
    <p:sldId id="320" r:id="rId23"/>
    <p:sldId id="295" r:id="rId24"/>
    <p:sldId id="296" r:id="rId25"/>
    <p:sldId id="298" r:id="rId26"/>
    <p:sldId id="26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3D0239-7727-4A5A-8210-F8EF6B6A03CB}">
          <p14:sldIdLst>
            <p14:sldId id="316"/>
            <p14:sldId id="269"/>
            <p14:sldId id="271"/>
            <p14:sldId id="272"/>
            <p14:sldId id="274"/>
          </p14:sldIdLst>
        </p14:section>
        <p14:section name="Untitled Section" id="{9D57C001-13D4-47E3-B64C-5191089B4AF9}">
          <p14:sldIdLst>
            <p14:sldId id="319"/>
            <p14:sldId id="318"/>
            <p14:sldId id="282"/>
            <p14:sldId id="306"/>
            <p14:sldId id="283"/>
            <p14:sldId id="284"/>
            <p14:sldId id="302"/>
            <p14:sldId id="315"/>
            <p14:sldId id="287"/>
            <p14:sldId id="290"/>
            <p14:sldId id="289"/>
            <p14:sldId id="291"/>
            <p14:sldId id="314"/>
            <p14:sldId id="292"/>
            <p14:sldId id="293"/>
            <p14:sldId id="294"/>
            <p14:sldId id="320"/>
            <p14:sldId id="295"/>
            <p14:sldId id="296"/>
            <p14:sldId id="298"/>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E8D6"/>
    <a:srgbClr val="3ADE14"/>
    <a:srgbClr val="53C911"/>
    <a:srgbClr val="16C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7" autoAdjust="0"/>
    <p:restoredTop sz="76868" autoAdjust="0"/>
  </p:normalViewPr>
  <p:slideViewPr>
    <p:cSldViewPr>
      <p:cViewPr varScale="1">
        <p:scale>
          <a:sx n="60" d="100"/>
          <a:sy n="60" d="100"/>
        </p:scale>
        <p:origin x="19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CF8EA-62E4-4F75-8D7C-67D962C749E2}"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1A7BB6DF-7867-473F-A66E-F2C75B8E3A4E}">
      <dgm:prSet phldrT="[Text]" custT="1"/>
      <dgm:spPr/>
      <dgm:t>
        <a:bodyPr/>
        <a:lstStyle/>
        <a:p>
          <a:pPr algn="ctr"/>
          <a:r>
            <a:rPr lang="en-US" sz="2400" dirty="0">
              <a:solidFill>
                <a:schemeClr val="tx1"/>
              </a:solidFill>
            </a:rPr>
            <a:t>Gift Aid</a:t>
          </a:r>
        </a:p>
      </dgm:t>
    </dgm:pt>
    <dgm:pt modelId="{D9E2F4DB-CBBC-43B3-8D04-689808B33C7A}" type="parTrans" cxnId="{13D62CB0-52F3-49CF-8D17-AB815C24D44D}">
      <dgm:prSet/>
      <dgm:spPr/>
      <dgm:t>
        <a:bodyPr/>
        <a:lstStyle/>
        <a:p>
          <a:pPr algn="ctr"/>
          <a:endParaRPr lang="en-US">
            <a:solidFill>
              <a:schemeClr val="tx1"/>
            </a:solidFill>
          </a:endParaRPr>
        </a:p>
      </dgm:t>
    </dgm:pt>
    <dgm:pt modelId="{69A28A97-7938-409C-9E86-8D87D8A28F76}" type="sibTrans" cxnId="{13D62CB0-52F3-49CF-8D17-AB815C24D44D}">
      <dgm:prSet/>
      <dgm:spPr/>
      <dgm:t>
        <a:bodyPr/>
        <a:lstStyle/>
        <a:p>
          <a:pPr algn="ctr"/>
          <a:endParaRPr lang="en-US">
            <a:solidFill>
              <a:schemeClr val="tx1"/>
            </a:solidFill>
          </a:endParaRPr>
        </a:p>
      </dgm:t>
    </dgm:pt>
    <dgm:pt modelId="{89475003-3FFE-49BF-8702-486E4B7CC6F7}">
      <dgm:prSet phldrT="[Text]" custT="1"/>
      <dgm:spPr/>
      <dgm:t>
        <a:bodyPr/>
        <a:lstStyle/>
        <a:p>
          <a:pPr algn="ctr"/>
          <a:r>
            <a:rPr lang="en-US" sz="2400" dirty="0">
              <a:solidFill>
                <a:schemeClr val="tx1"/>
              </a:solidFill>
            </a:rPr>
            <a:t>Grants</a:t>
          </a:r>
        </a:p>
      </dgm:t>
    </dgm:pt>
    <dgm:pt modelId="{3A7C359E-42E3-41FF-AED8-75F204EBA0D4}" type="parTrans" cxnId="{EC98B29B-1C96-4F79-B15D-B4AAECD4C320}">
      <dgm:prSet/>
      <dgm:spPr>
        <a:ln w="38100">
          <a:solidFill>
            <a:schemeClr val="accent2"/>
          </a:solidFill>
        </a:ln>
      </dgm:spPr>
      <dgm:t>
        <a:bodyPr/>
        <a:lstStyle/>
        <a:p>
          <a:pPr algn="ctr"/>
          <a:endParaRPr lang="en-US">
            <a:solidFill>
              <a:schemeClr val="tx1"/>
            </a:solidFill>
          </a:endParaRPr>
        </a:p>
      </dgm:t>
    </dgm:pt>
    <dgm:pt modelId="{08D544CA-B9FC-4965-9B12-234D3C05D005}" type="sibTrans" cxnId="{EC98B29B-1C96-4F79-B15D-B4AAECD4C320}">
      <dgm:prSet/>
      <dgm:spPr/>
      <dgm:t>
        <a:bodyPr/>
        <a:lstStyle/>
        <a:p>
          <a:pPr algn="ctr"/>
          <a:endParaRPr lang="en-US">
            <a:solidFill>
              <a:schemeClr val="tx1"/>
            </a:solidFill>
          </a:endParaRPr>
        </a:p>
      </dgm:t>
    </dgm:pt>
    <dgm:pt modelId="{A812E6A8-FC1F-4642-A539-8BE15FC60477}">
      <dgm:prSet phldrT="[Text]" custT="1"/>
      <dgm:spPr/>
      <dgm:t>
        <a:bodyPr/>
        <a:lstStyle/>
        <a:p>
          <a:pPr algn="ctr"/>
          <a:r>
            <a:rPr lang="en-US" sz="2400" dirty="0">
              <a:solidFill>
                <a:schemeClr val="tx1"/>
              </a:solidFill>
            </a:rPr>
            <a:t>Scholarships</a:t>
          </a:r>
        </a:p>
      </dgm:t>
    </dgm:pt>
    <dgm:pt modelId="{DF2E4633-695E-4F4C-AA8E-E55511A172FE}" type="parTrans" cxnId="{527C3712-936C-4C41-B2EE-A18052198A71}">
      <dgm:prSet/>
      <dgm:spPr>
        <a:ln w="38100">
          <a:solidFill>
            <a:schemeClr val="accent2"/>
          </a:solidFill>
        </a:ln>
      </dgm:spPr>
      <dgm:t>
        <a:bodyPr/>
        <a:lstStyle/>
        <a:p>
          <a:pPr algn="ctr"/>
          <a:endParaRPr lang="en-US">
            <a:solidFill>
              <a:schemeClr val="tx1"/>
            </a:solidFill>
          </a:endParaRPr>
        </a:p>
      </dgm:t>
    </dgm:pt>
    <dgm:pt modelId="{4CBDDF0F-88CE-460B-ACD8-ACFACB666807}" type="sibTrans" cxnId="{527C3712-936C-4C41-B2EE-A18052198A71}">
      <dgm:prSet/>
      <dgm:spPr/>
      <dgm:t>
        <a:bodyPr/>
        <a:lstStyle/>
        <a:p>
          <a:pPr algn="ctr"/>
          <a:endParaRPr lang="en-US">
            <a:solidFill>
              <a:schemeClr val="tx1"/>
            </a:solidFill>
          </a:endParaRPr>
        </a:p>
      </dgm:t>
    </dgm:pt>
    <dgm:pt modelId="{BB7034E9-B4A6-4539-9DC7-00327EF9C3B6}">
      <dgm:prSet phldrT="[Text]"/>
      <dgm:spPr/>
      <dgm:t>
        <a:bodyPr/>
        <a:lstStyle/>
        <a:p>
          <a:endParaRPr lang="en-US">
            <a:solidFill>
              <a:schemeClr val="tx1"/>
            </a:solidFill>
          </a:endParaRPr>
        </a:p>
      </dgm:t>
    </dgm:pt>
    <dgm:pt modelId="{C86C50FC-66B6-4699-8F35-DC460B5AF272}" type="parTrans" cxnId="{DC7E1E25-A93C-4A40-A0E1-3FB2B9B52145}">
      <dgm:prSet/>
      <dgm:spPr/>
      <dgm:t>
        <a:bodyPr/>
        <a:lstStyle/>
        <a:p>
          <a:pPr algn="ctr"/>
          <a:endParaRPr lang="en-US">
            <a:solidFill>
              <a:schemeClr val="tx1"/>
            </a:solidFill>
          </a:endParaRPr>
        </a:p>
      </dgm:t>
    </dgm:pt>
    <dgm:pt modelId="{45D3FA70-8376-429B-987D-52F17DDC1085}" type="sibTrans" cxnId="{DC7E1E25-A93C-4A40-A0E1-3FB2B9B52145}">
      <dgm:prSet/>
      <dgm:spPr/>
      <dgm:t>
        <a:bodyPr/>
        <a:lstStyle/>
        <a:p>
          <a:pPr algn="ctr"/>
          <a:endParaRPr lang="en-US">
            <a:solidFill>
              <a:schemeClr val="tx1"/>
            </a:solidFill>
          </a:endParaRPr>
        </a:p>
      </dgm:t>
    </dgm:pt>
    <dgm:pt modelId="{C3A70A02-4FF6-4987-B785-E2A3FD1AB615}">
      <dgm:prSet phldrT="[Text]"/>
      <dgm:spPr/>
      <dgm:t>
        <a:bodyPr/>
        <a:lstStyle/>
        <a:p>
          <a:endParaRPr lang="en-US">
            <a:solidFill>
              <a:schemeClr val="tx1"/>
            </a:solidFill>
          </a:endParaRPr>
        </a:p>
      </dgm:t>
    </dgm:pt>
    <dgm:pt modelId="{6185D3EC-87BE-47EE-999A-ED5B206ADB11}" type="parTrans" cxnId="{B647A5E0-D56A-4446-9181-57A02F405E11}">
      <dgm:prSet/>
      <dgm:spPr/>
      <dgm:t>
        <a:bodyPr/>
        <a:lstStyle/>
        <a:p>
          <a:pPr algn="ctr"/>
          <a:endParaRPr lang="en-US">
            <a:solidFill>
              <a:schemeClr val="tx1"/>
            </a:solidFill>
          </a:endParaRPr>
        </a:p>
      </dgm:t>
    </dgm:pt>
    <dgm:pt modelId="{B0A27942-50EF-4A93-A8C5-4EC13BDE8EDD}" type="sibTrans" cxnId="{B647A5E0-D56A-4446-9181-57A02F405E11}">
      <dgm:prSet/>
      <dgm:spPr/>
      <dgm:t>
        <a:bodyPr/>
        <a:lstStyle/>
        <a:p>
          <a:pPr algn="ctr"/>
          <a:endParaRPr lang="en-US">
            <a:solidFill>
              <a:schemeClr val="tx1"/>
            </a:solidFill>
          </a:endParaRPr>
        </a:p>
      </dgm:t>
    </dgm:pt>
    <dgm:pt modelId="{76553219-847E-49BA-A032-F54E3DE416C0}">
      <dgm:prSet phldrT="[Text]"/>
      <dgm:spPr/>
      <dgm:t>
        <a:bodyPr/>
        <a:lstStyle/>
        <a:p>
          <a:endParaRPr lang="en-US">
            <a:solidFill>
              <a:schemeClr val="tx1"/>
            </a:solidFill>
          </a:endParaRPr>
        </a:p>
      </dgm:t>
    </dgm:pt>
    <dgm:pt modelId="{F063C3B7-07F2-4B91-AC43-D8ECA1D6E78A}" type="parTrans" cxnId="{3217AB81-6F23-405F-8060-93E09E04073D}">
      <dgm:prSet/>
      <dgm:spPr/>
      <dgm:t>
        <a:bodyPr/>
        <a:lstStyle/>
        <a:p>
          <a:pPr algn="ctr"/>
          <a:endParaRPr lang="en-US">
            <a:solidFill>
              <a:schemeClr val="tx1"/>
            </a:solidFill>
          </a:endParaRPr>
        </a:p>
      </dgm:t>
    </dgm:pt>
    <dgm:pt modelId="{BA8837A7-529B-47E9-A485-7B88B1D8C38F}" type="sibTrans" cxnId="{3217AB81-6F23-405F-8060-93E09E04073D}">
      <dgm:prSet/>
      <dgm:spPr/>
      <dgm:t>
        <a:bodyPr/>
        <a:lstStyle/>
        <a:p>
          <a:pPr algn="ctr"/>
          <a:endParaRPr lang="en-US">
            <a:solidFill>
              <a:schemeClr val="tx1"/>
            </a:solidFill>
          </a:endParaRPr>
        </a:p>
      </dgm:t>
    </dgm:pt>
    <dgm:pt modelId="{922A83EA-D11B-4769-A0A1-6F2CBDDB95AC}">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094876D5-07DA-4C13-8E86-4DEC4F752343}" type="parTrans" cxnId="{A7ED8F04-4DC3-4199-9F90-FC612FB1B8AF}">
      <dgm:prSet/>
      <dgm:spPr/>
      <dgm:t>
        <a:bodyPr/>
        <a:lstStyle/>
        <a:p>
          <a:endParaRPr lang="en-US">
            <a:solidFill>
              <a:schemeClr val="tx1"/>
            </a:solidFill>
          </a:endParaRPr>
        </a:p>
      </dgm:t>
    </dgm:pt>
    <dgm:pt modelId="{ED53D304-A01A-4BB2-A652-59891A24E6ED}" type="sibTrans" cxnId="{A7ED8F04-4DC3-4199-9F90-FC612FB1B8AF}">
      <dgm:prSet/>
      <dgm:spPr/>
      <dgm:t>
        <a:bodyPr/>
        <a:lstStyle/>
        <a:p>
          <a:endParaRPr lang="en-US">
            <a:solidFill>
              <a:schemeClr val="tx1"/>
            </a:solidFill>
          </a:endParaRPr>
        </a:p>
      </dgm:t>
    </dgm:pt>
    <dgm:pt modelId="{DA10E91D-47AF-4BEC-A97B-3EAE389D2EFE}">
      <dgm:prSet phldrT="[Text]" custScaleX="481030" custScaleY="147500" custRadScaleRad="293573" custRadScaleInc="88604"/>
      <dgm:spPr/>
      <dgm:t>
        <a:bodyPr/>
        <a:lstStyle/>
        <a:p>
          <a:endParaRPr lang="en-US">
            <a:solidFill>
              <a:schemeClr val="tx1"/>
            </a:solidFill>
          </a:endParaRPr>
        </a:p>
      </dgm:t>
    </dgm:pt>
    <dgm:pt modelId="{4A33C9E4-A846-4235-8308-7F519AF7AB03}" type="parTrans" cxnId="{BA81DCC7-5654-497D-95E8-A039DA245C4A}">
      <dgm:prSet/>
      <dgm:spPr/>
      <dgm:t>
        <a:bodyPr/>
        <a:lstStyle/>
        <a:p>
          <a:endParaRPr lang="en-US">
            <a:solidFill>
              <a:schemeClr val="tx1"/>
            </a:solidFill>
          </a:endParaRPr>
        </a:p>
      </dgm:t>
    </dgm:pt>
    <dgm:pt modelId="{6D7C49CC-D064-4727-ACED-6D555A92F535}" type="sibTrans" cxnId="{BA81DCC7-5654-497D-95E8-A039DA245C4A}">
      <dgm:prSet/>
      <dgm:spPr/>
      <dgm:t>
        <a:bodyPr/>
        <a:lstStyle/>
        <a:p>
          <a:endParaRPr lang="en-US">
            <a:solidFill>
              <a:schemeClr val="tx1"/>
            </a:solidFill>
          </a:endParaRPr>
        </a:p>
      </dgm:t>
    </dgm:pt>
    <dgm:pt modelId="{A5EC6971-90C8-4D6C-9681-FD8F904CC68D}">
      <dgm:prSet phldrT="[Text]" custScaleX="482553" custScaleY="139153" custRadScaleRad="290465" custRadScaleInc="-93349"/>
      <dgm:spPr/>
      <dgm:t>
        <a:bodyPr/>
        <a:lstStyle/>
        <a:p>
          <a:endParaRPr lang="en-US">
            <a:solidFill>
              <a:schemeClr val="tx1"/>
            </a:solidFill>
          </a:endParaRPr>
        </a:p>
      </dgm:t>
    </dgm:pt>
    <dgm:pt modelId="{49D2854D-F93F-482D-A13C-E6E37E0A0D08}" type="parTrans" cxnId="{587CBA59-4D53-45C2-BDED-31CBC347A372}">
      <dgm:prSet/>
      <dgm:spPr/>
      <dgm:t>
        <a:bodyPr/>
        <a:lstStyle/>
        <a:p>
          <a:endParaRPr lang="en-US">
            <a:solidFill>
              <a:schemeClr val="tx1"/>
            </a:solidFill>
          </a:endParaRPr>
        </a:p>
      </dgm:t>
    </dgm:pt>
    <dgm:pt modelId="{A4DA3C89-AEE9-4F61-89B0-988624B5EF04}" type="sibTrans" cxnId="{587CBA59-4D53-45C2-BDED-31CBC347A372}">
      <dgm:prSet/>
      <dgm:spPr/>
      <dgm:t>
        <a:bodyPr/>
        <a:lstStyle/>
        <a:p>
          <a:endParaRPr lang="en-US">
            <a:solidFill>
              <a:schemeClr val="tx1"/>
            </a:solidFill>
          </a:endParaRPr>
        </a:p>
      </dgm:t>
    </dgm:pt>
    <dgm:pt modelId="{730C2810-216C-488A-BC59-4F11DC5C5ADF}">
      <dgm:prSet phldrT="[Text]"/>
      <dgm:spPr/>
      <dgm:t>
        <a:bodyPr/>
        <a:lstStyle/>
        <a:p>
          <a:endParaRPr lang="en-US">
            <a:solidFill>
              <a:schemeClr val="tx1"/>
            </a:solidFill>
          </a:endParaRPr>
        </a:p>
      </dgm:t>
    </dgm:pt>
    <dgm:pt modelId="{F5321763-477B-4CF4-AAB2-347EB3B1381A}" type="parTrans" cxnId="{EAD05D4C-FF71-4576-983F-50F5884880F3}">
      <dgm:prSet/>
      <dgm:spPr/>
      <dgm:t>
        <a:bodyPr/>
        <a:lstStyle/>
        <a:p>
          <a:endParaRPr lang="en-US">
            <a:solidFill>
              <a:schemeClr val="tx1"/>
            </a:solidFill>
          </a:endParaRPr>
        </a:p>
      </dgm:t>
    </dgm:pt>
    <dgm:pt modelId="{57969135-F7F7-4FEA-8AA5-1EB0DD9EF115}" type="sibTrans" cxnId="{EAD05D4C-FF71-4576-983F-50F5884880F3}">
      <dgm:prSet/>
      <dgm:spPr/>
      <dgm:t>
        <a:bodyPr/>
        <a:lstStyle/>
        <a:p>
          <a:endParaRPr lang="en-US">
            <a:solidFill>
              <a:schemeClr val="tx1"/>
            </a:solidFill>
          </a:endParaRPr>
        </a:p>
      </dgm:t>
    </dgm:pt>
    <dgm:pt modelId="{A4673C06-904C-428E-9A25-B353661A060A}">
      <dgm:prSet phldrT="[Text]"/>
      <dgm:spPr/>
      <dgm:t>
        <a:bodyPr/>
        <a:lstStyle/>
        <a:p>
          <a:endParaRPr lang="en-US">
            <a:solidFill>
              <a:schemeClr val="tx1"/>
            </a:solidFill>
          </a:endParaRPr>
        </a:p>
      </dgm:t>
    </dgm:pt>
    <dgm:pt modelId="{8DFFFBE1-0622-4ADC-B303-B1A2EFBA7F0D}" type="parTrans" cxnId="{AD060A33-655C-40C7-8F37-891037CA7E05}">
      <dgm:prSet/>
      <dgm:spPr/>
      <dgm:t>
        <a:bodyPr/>
        <a:lstStyle/>
        <a:p>
          <a:endParaRPr lang="en-US">
            <a:solidFill>
              <a:schemeClr val="tx1"/>
            </a:solidFill>
          </a:endParaRPr>
        </a:p>
      </dgm:t>
    </dgm:pt>
    <dgm:pt modelId="{04F48FC3-7D5E-4D2D-B973-7169C555AE5E}" type="sibTrans" cxnId="{AD060A33-655C-40C7-8F37-891037CA7E05}">
      <dgm:prSet/>
      <dgm:spPr/>
      <dgm:t>
        <a:bodyPr/>
        <a:lstStyle/>
        <a:p>
          <a:endParaRPr lang="en-US">
            <a:solidFill>
              <a:schemeClr val="tx1"/>
            </a:solidFill>
          </a:endParaRPr>
        </a:p>
      </dgm:t>
    </dgm:pt>
    <dgm:pt modelId="{A74407DB-6C74-4826-A472-4684E0EEB3D2}">
      <dgm:prSet phldrT="[Text]"/>
      <dgm:spPr/>
      <dgm:t>
        <a:bodyPr/>
        <a:lstStyle/>
        <a:p>
          <a:endParaRPr lang="en-US">
            <a:solidFill>
              <a:schemeClr val="tx1"/>
            </a:solidFill>
          </a:endParaRPr>
        </a:p>
      </dgm:t>
    </dgm:pt>
    <dgm:pt modelId="{88BFE6BD-CFD9-459C-8AE0-F34246BEEDE4}" type="parTrans" cxnId="{302D1E7E-4696-4D79-98FE-E5726233FBA8}">
      <dgm:prSet/>
      <dgm:spPr/>
      <dgm:t>
        <a:bodyPr/>
        <a:lstStyle/>
        <a:p>
          <a:endParaRPr lang="en-US">
            <a:solidFill>
              <a:schemeClr val="tx1"/>
            </a:solidFill>
          </a:endParaRPr>
        </a:p>
      </dgm:t>
    </dgm:pt>
    <dgm:pt modelId="{6F0A9A30-640E-4B91-9210-2B37DA86EB90}" type="sibTrans" cxnId="{302D1E7E-4696-4D79-98FE-E5726233FBA8}">
      <dgm:prSet/>
      <dgm:spPr/>
      <dgm:t>
        <a:bodyPr/>
        <a:lstStyle/>
        <a:p>
          <a:endParaRPr lang="en-US">
            <a:solidFill>
              <a:schemeClr val="tx1"/>
            </a:solidFill>
          </a:endParaRPr>
        </a:p>
      </dgm:t>
    </dgm:pt>
    <dgm:pt modelId="{5DD06127-843B-41B2-9348-3EF9CC068DB5}">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B178BD32-CCBD-44CC-8E85-E64467C93120}" type="parTrans" cxnId="{41148CB6-07F9-4DC5-87FB-4D6A161D230A}">
      <dgm:prSet/>
      <dgm:spPr/>
      <dgm:t>
        <a:bodyPr/>
        <a:lstStyle/>
        <a:p>
          <a:endParaRPr lang="en-US">
            <a:solidFill>
              <a:schemeClr val="tx1"/>
            </a:solidFill>
          </a:endParaRPr>
        </a:p>
      </dgm:t>
    </dgm:pt>
    <dgm:pt modelId="{63E64E32-8711-48FC-A12D-9D2D4F34326F}" type="sibTrans" cxnId="{41148CB6-07F9-4DC5-87FB-4D6A161D230A}">
      <dgm:prSet/>
      <dgm:spPr/>
      <dgm:t>
        <a:bodyPr/>
        <a:lstStyle/>
        <a:p>
          <a:endParaRPr lang="en-US">
            <a:solidFill>
              <a:schemeClr val="tx1"/>
            </a:solidFill>
          </a:endParaRPr>
        </a:p>
      </dgm:t>
    </dgm:pt>
    <dgm:pt modelId="{5CBDBC10-688F-4019-810A-64936EE5B5C1}">
      <dgm:prSet phldrT="[Text]" custScaleX="481030" custScaleY="147500" custRadScaleRad="293573" custRadScaleInc="88604"/>
      <dgm:spPr/>
      <dgm:t>
        <a:bodyPr/>
        <a:lstStyle/>
        <a:p>
          <a:endParaRPr lang="en-US">
            <a:solidFill>
              <a:schemeClr val="tx1"/>
            </a:solidFill>
          </a:endParaRPr>
        </a:p>
      </dgm:t>
    </dgm:pt>
    <dgm:pt modelId="{E894414F-3034-4C24-83A5-633AC8321A90}" type="parTrans" cxnId="{2E7EA3A4-56B1-4BCF-825D-4414C81CA5D5}">
      <dgm:prSet/>
      <dgm:spPr/>
      <dgm:t>
        <a:bodyPr/>
        <a:lstStyle/>
        <a:p>
          <a:endParaRPr lang="en-US">
            <a:solidFill>
              <a:schemeClr val="tx1"/>
            </a:solidFill>
          </a:endParaRPr>
        </a:p>
      </dgm:t>
    </dgm:pt>
    <dgm:pt modelId="{2CD07AB3-2C62-4C13-B52E-A4B629DC71EC}" type="sibTrans" cxnId="{2E7EA3A4-56B1-4BCF-825D-4414C81CA5D5}">
      <dgm:prSet/>
      <dgm:spPr/>
      <dgm:t>
        <a:bodyPr/>
        <a:lstStyle/>
        <a:p>
          <a:endParaRPr lang="en-US">
            <a:solidFill>
              <a:schemeClr val="tx1"/>
            </a:solidFill>
          </a:endParaRPr>
        </a:p>
      </dgm:t>
    </dgm:pt>
    <dgm:pt modelId="{CD44870D-B30A-4361-8F52-1986388C5265}">
      <dgm:prSet phldrT="[Text]" custScaleX="482553" custScaleY="139153" custRadScaleRad="290465" custRadScaleInc="-93349"/>
      <dgm:spPr/>
      <dgm:t>
        <a:bodyPr/>
        <a:lstStyle/>
        <a:p>
          <a:endParaRPr lang="en-US">
            <a:solidFill>
              <a:schemeClr val="tx1"/>
            </a:solidFill>
          </a:endParaRPr>
        </a:p>
      </dgm:t>
    </dgm:pt>
    <dgm:pt modelId="{8676B13D-D53B-4F9A-B30C-DBA6E55C140D}" type="parTrans" cxnId="{98CF1740-CCFE-4000-8108-7C9F45120900}">
      <dgm:prSet/>
      <dgm:spPr/>
      <dgm:t>
        <a:bodyPr/>
        <a:lstStyle/>
        <a:p>
          <a:endParaRPr lang="en-US">
            <a:solidFill>
              <a:schemeClr val="tx1"/>
            </a:solidFill>
          </a:endParaRPr>
        </a:p>
      </dgm:t>
    </dgm:pt>
    <dgm:pt modelId="{B50E5B73-B144-4D62-BDC8-C00E0F695330}" type="sibTrans" cxnId="{98CF1740-CCFE-4000-8108-7C9F45120900}">
      <dgm:prSet/>
      <dgm:spPr/>
      <dgm:t>
        <a:bodyPr/>
        <a:lstStyle/>
        <a:p>
          <a:endParaRPr lang="en-US">
            <a:solidFill>
              <a:schemeClr val="tx1"/>
            </a:solidFill>
          </a:endParaRPr>
        </a:p>
      </dgm:t>
    </dgm:pt>
    <dgm:pt modelId="{3C25E92D-613B-472B-821B-7BBB60B04A83}">
      <dgm:prSet phldrT="[Text]"/>
      <dgm:spPr/>
      <dgm:t>
        <a:bodyPr/>
        <a:lstStyle/>
        <a:p>
          <a:endParaRPr lang="en-US">
            <a:solidFill>
              <a:schemeClr val="tx1"/>
            </a:solidFill>
          </a:endParaRPr>
        </a:p>
      </dgm:t>
    </dgm:pt>
    <dgm:pt modelId="{2EC00235-AF62-4B15-A595-E7377BE51DF7}" type="parTrans" cxnId="{40136C6C-7193-4771-A054-BDB4916256FB}">
      <dgm:prSet/>
      <dgm:spPr/>
      <dgm:t>
        <a:bodyPr/>
        <a:lstStyle/>
        <a:p>
          <a:endParaRPr lang="en-US">
            <a:solidFill>
              <a:schemeClr val="tx1"/>
            </a:solidFill>
          </a:endParaRPr>
        </a:p>
      </dgm:t>
    </dgm:pt>
    <dgm:pt modelId="{166EFA3B-BE71-41D8-A2E8-459B8E0A2180}" type="sibTrans" cxnId="{40136C6C-7193-4771-A054-BDB4916256FB}">
      <dgm:prSet/>
      <dgm:spPr/>
      <dgm:t>
        <a:bodyPr/>
        <a:lstStyle/>
        <a:p>
          <a:endParaRPr lang="en-US">
            <a:solidFill>
              <a:schemeClr val="tx1"/>
            </a:solidFill>
          </a:endParaRPr>
        </a:p>
      </dgm:t>
    </dgm:pt>
    <dgm:pt modelId="{9361E68A-2ED8-43FE-B97B-93634B6C49D6}">
      <dgm:prSet phldrT="[Text]"/>
      <dgm:spPr/>
      <dgm:t>
        <a:bodyPr/>
        <a:lstStyle/>
        <a:p>
          <a:endParaRPr lang="en-US">
            <a:solidFill>
              <a:schemeClr val="tx1"/>
            </a:solidFill>
          </a:endParaRPr>
        </a:p>
      </dgm:t>
    </dgm:pt>
    <dgm:pt modelId="{486028A2-BC8A-4565-A420-0E930C6F3121}" type="parTrans" cxnId="{5DD1D46A-B5F0-4D19-8C64-CBE7C1106537}">
      <dgm:prSet/>
      <dgm:spPr/>
      <dgm:t>
        <a:bodyPr/>
        <a:lstStyle/>
        <a:p>
          <a:endParaRPr lang="en-US">
            <a:solidFill>
              <a:schemeClr val="tx1"/>
            </a:solidFill>
          </a:endParaRPr>
        </a:p>
      </dgm:t>
    </dgm:pt>
    <dgm:pt modelId="{8B56BD3B-C15D-4E2E-B328-A3E45FDBAA2A}" type="sibTrans" cxnId="{5DD1D46A-B5F0-4D19-8C64-CBE7C1106537}">
      <dgm:prSet/>
      <dgm:spPr/>
      <dgm:t>
        <a:bodyPr/>
        <a:lstStyle/>
        <a:p>
          <a:endParaRPr lang="en-US">
            <a:solidFill>
              <a:schemeClr val="tx1"/>
            </a:solidFill>
          </a:endParaRPr>
        </a:p>
      </dgm:t>
    </dgm:pt>
    <dgm:pt modelId="{729B1536-C190-4698-B33C-C2E283FF066A}">
      <dgm:prSet phldrT="[Text]"/>
      <dgm:spPr/>
      <dgm:t>
        <a:bodyPr/>
        <a:lstStyle/>
        <a:p>
          <a:endParaRPr lang="en-US">
            <a:solidFill>
              <a:schemeClr val="tx1"/>
            </a:solidFill>
          </a:endParaRPr>
        </a:p>
      </dgm:t>
    </dgm:pt>
    <dgm:pt modelId="{342F0F9F-1EDC-46F4-BF10-C67E4E8AD639}" type="parTrans" cxnId="{886460C1-F016-4C1F-92E3-7829400AC0B2}">
      <dgm:prSet/>
      <dgm:spPr/>
      <dgm:t>
        <a:bodyPr/>
        <a:lstStyle/>
        <a:p>
          <a:endParaRPr lang="en-US">
            <a:solidFill>
              <a:schemeClr val="tx1"/>
            </a:solidFill>
          </a:endParaRPr>
        </a:p>
      </dgm:t>
    </dgm:pt>
    <dgm:pt modelId="{A6892851-2E2C-4B31-9C7F-765CE57069EA}" type="sibTrans" cxnId="{886460C1-F016-4C1F-92E3-7829400AC0B2}">
      <dgm:prSet/>
      <dgm:spPr/>
      <dgm:t>
        <a:bodyPr/>
        <a:lstStyle/>
        <a:p>
          <a:endParaRPr lang="en-US">
            <a:solidFill>
              <a:schemeClr val="tx1"/>
            </a:solidFill>
          </a:endParaRPr>
        </a:p>
      </dgm:t>
    </dgm:pt>
    <dgm:pt modelId="{ABBFDD2E-A321-45A2-A6E3-E29D3E0C3EC7}">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221E79A8-50E1-4601-A032-57EC1FA10097}" type="parTrans" cxnId="{1794DC51-704A-4B6A-B37B-5AEC4F9707EF}">
      <dgm:prSet/>
      <dgm:spPr/>
      <dgm:t>
        <a:bodyPr/>
        <a:lstStyle/>
        <a:p>
          <a:endParaRPr lang="en-US">
            <a:solidFill>
              <a:schemeClr val="tx1"/>
            </a:solidFill>
          </a:endParaRPr>
        </a:p>
      </dgm:t>
    </dgm:pt>
    <dgm:pt modelId="{EE497CC2-3FB8-4487-A32E-F0B4B4DECF1C}" type="sibTrans" cxnId="{1794DC51-704A-4B6A-B37B-5AEC4F9707EF}">
      <dgm:prSet/>
      <dgm:spPr/>
      <dgm:t>
        <a:bodyPr/>
        <a:lstStyle/>
        <a:p>
          <a:endParaRPr lang="en-US">
            <a:solidFill>
              <a:schemeClr val="tx1"/>
            </a:solidFill>
          </a:endParaRPr>
        </a:p>
      </dgm:t>
    </dgm:pt>
    <dgm:pt modelId="{DEA342C6-E8A0-4707-925B-C7CB11DEA8F9}">
      <dgm:prSet phldrT="[Text]" custScaleX="481030" custScaleY="147500" custRadScaleRad="293573" custRadScaleInc="88604"/>
      <dgm:spPr/>
      <dgm:t>
        <a:bodyPr/>
        <a:lstStyle/>
        <a:p>
          <a:endParaRPr lang="en-US">
            <a:solidFill>
              <a:schemeClr val="tx1"/>
            </a:solidFill>
          </a:endParaRPr>
        </a:p>
      </dgm:t>
    </dgm:pt>
    <dgm:pt modelId="{C1BE0041-DF50-451E-8766-54FF2C2959AE}" type="parTrans" cxnId="{CF223493-8175-4CDF-B3E7-B107D51458DD}">
      <dgm:prSet/>
      <dgm:spPr/>
      <dgm:t>
        <a:bodyPr/>
        <a:lstStyle/>
        <a:p>
          <a:endParaRPr lang="en-US">
            <a:solidFill>
              <a:schemeClr val="tx1"/>
            </a:solidFill>
          </a:endParaRPr>
        </a:p>
      </dgm:t>
    </dgm:pt>
    <dgm:pt modelId="{92885D30-8D51-41D0-A3A8-C7BAEBA889CC}" type="sibTrans" cxnId="{CF223493-8175-4CDF-B3E7-B107D51458DD}">
      <dgm:prSet/>
      <dgm:spPr/>
      <dgm:t>
        <a:bodyPr/>
        <a:lstStyle/>
        <a:p>
          <a:endParaRPr lang="en-US">
            <a:solidFill>
              <a:schemeClr val="tx1"/>
            </a:solidFill>
          </a:endParaRPr>
        </a:p>
      </dgm:t>
    </dgm:pt>
    <dgm:pt modelId="{957E6E4F-0206-4825-B59B-01C65D8A588C}">
      <dgm:prSet phldrT="[Text]" custScaleX="482553" custScaleY="139153" custRadScaleRad="290465" custRadScaleInc="-93349"/>
      <dgm:spPr/>
      <dgm:t>
        <a:bodyPr/>
        <a:lstStyle/>
        <a:p>
          <a:endParaRPr lang="en-US">
            <a:solidFill>
              <a:schemeClr val="tx1"/>
            </a:solidFill>
          </a:endParaRPr>
        </a:p>
      </dgm:t>
    </dgm:pt>
    <dgm:pt modelId="{BF75FFEC-2210-4D8E-844F-D42E3C0FF73B}" type="parTrans" cxnId="{45F7794F-281E-4095-8E03-8DC00A060979}">
      <dgm:prSet/>
      <dgm:spPr/>
      <dgm:t>
        <a:bodyPr/>
        <a:lstStyle/>
        <a:p>
          <a:endParaRPr lang="en-US">
            <a:solidFill>
              <a:schemeClr val="tx1"/>
            </a:solidFill>
          </a:endParaRPr>
        </a:p>
      </dgm:t>
    </dgm:pt>
    <dgm:pt modelId="{D4151980-9289-4FC2-9BB5-F4D34033A0D9}" type="sibTrans" cxnId="{45F7794F-281E-4095-8E03-8DC00A060979}">
      <dgm:prSet/>
      <dgm:spPr/>
      <dgm:t>
        <a:bodyPr/>
        <a:lstStyle/>
        <a:p>
          <a:endParaRPr lang="en-US">
            <a:solidFill>
              <a:schemeClr val="tx1"/>
            </a:solidFill>
          </a:endParaRPr>
        </a:p>
      </dgm:t>
    </dgm:pt>
    <dgm:pt modelId="{813398D9-96FE-4056-B887-9F027779E060}">
      <dgm:prSet phldrT="[Text]"/>
      <dgm:spPr/>
      <dgm:t>
        <a:bodyPr/>
        <a:lstStyle/>
        <a:p>
          <a:endParaRPr lang="en-US">
            <a:solidFill>
              <a:schemeClr val="tx1"/>
            </a:solidFill>
          </a:endParaRPr>
        </a:p>
      </dgm:t>
    </dgm:pt>
    <dgm:pt modelId="{2F39F7F6-14A3-4D20-9DCB-6CB07153615D}" type="parTrans" cxnId="{2B104A0C-DC48-44F9-9220-E8A4926F51F1}">
      <dgm:prSet/>
      <dgm:spPr/>
      <dgm:t>
        <a:bodyPr/>
        <a:lstStyle/>
        <a:p>
          <a:endParaRPr lang="en-US">
            <a:solidFill>
              <a:schemeClr val="tx1"/>
            </a:solidFill>
          </a:endParaRPr>
        </a:p>
      </dgm:t>
    </dgm:pt>
    <dgm:pt modelId="{C1A9C009-977A-4C31-88B5-23767777F0A4}" type="sibTrans" cxnId="{2B104A0C-DC48-44F9-9220-E8A4926F51F1}">
      <dgm:prSet/>
      <dgm:spPr/>
      <dgm:t>
        <a:bodyPr/>
        <a:lstStyle/>
        <a:p>
          <a:endParaRPr lang="en-US">
            <a:solidFill>
              <a:schemeClr val="tx1"/>
            </a:solidFill>
          </a:endParaRPr>
        </a:p>
      </dgm:t>
    </dgm:pt>
    <dgm:pt modelId="{0099B2E8-826F-4A57-8CB5-9D81582E5659}">
      <dgm:prSet phldrT="[Text]"/>
      <dgm:spPr/>
      <dgm:t>
        <a:bodyPr/>
        <a:lstStyle/>
        <a:p>
          <a:endParaRPr lang="en-US">
            <a:solidFill>
              <a:schemeClr val="tx1"/>
            </a:solidFill>
          </a:endParaRPr>
        </a:p>
      </dgm:t>
    </dgm:pt>
    <dgm:pt modelId="{7B4C9B83-46B3-429C-B589-1891460B7AF4}" type="parTrans" cxnId="{955512BA-C693-41CA-ADD2-4D6A871D4C31}">
      <dgm:prSet/>
      <dgm:spPr/>
      <dgm:t>
        <a:bodyPr/>
        <a:lstStyle/>
        <a:p>
          <a:endParaRPr lang="en-US">
            <a:solidFill>
              <a:schemeClr val="tx1"/>
            </a:solidFill>
          </a:endParaRPr>
        </a:p>
      </dgm:t>
    </dgm:pt>
    <dgm:pt modelId="{58709A41-A12F-4A46-B4F9-6CC4590E8201}" type="sibTrans" cxnId="{955512BA-C693-41CA-ADD2-4D6A871D4C31}">
      <dgm:prSet/>
      <dgm:spPr/>
      <dgm:t>
        <a:bodyPr/>
        <a:lstStyle/>
        <a:p>
          <a:endParaRPr lang="en-US">
            <a:solidFill>
              <a:schemeClr val="tx1"/>
            </a:solidFill>
          </a:endParaRPr>
        </a:p>
      </dgm:t>
    </dgm:pt>
    <dgm:pt modelId="{D9C8A387-3A4A-45C9-B8A0-C9F0ED8556B1}">
      <dgm:prSet phldrT="[Text]"/>
      <dgm:spPr/>
      <dgm:t>
        <a:bodyPr/>
        <a:lstStyle/>
        <a:p>
          <a:endParaRPr lang="en-US">
            <a:solidFill>
              <a:schemeClr val="tx1"/>
            </a:solidFill>
          </a:endParaRPr>
        </a:p>
      </dgm:t>
    </dgm:pt>
    <dgm:pt modelId="{39DC9165-1B57-450D-B2E5-205F34F7E20F}" type="parTrans" cxnId="{8677E3C7-A158-4BBC-A405-472F8AA1E327}">
      <dgm:prSet/>
      <dgm:spPr/>
      <dgm:t>
        <a:bodyPr/>
        <a:lstStyle/>
        <a:p>
          <a:endParaRPr lang="en-US">
            <a:solidFill>
              <a:schemeClr val="tx1"/>
            </a:solidFill>
          </a:endParaRPr>
        </a:p>
      </dgm:t>
    </dgm:pt>
    <dgm:pt modelId="{CDA72550-07F4-42E8-8604-2E4394A79FC7}" type="sibTrans" cxnId="{8677E3C7-A158-4BBC-A405-472F8AA1E327}">
      <dgm:prSet/>
      <dgm:spPr/>
      <dgm:t>
        <a:bodyPr/>
        <a:lstStyle/>
        <a:p>
          <a:endParaRPr lang="en-US">
            <a:solidFill>
              <a:schemeClr val="tx1"/>
            </a:solidFill>
          </a:endParaRPr>
        </a:p>
      </dgm:t>
    </dgm:pt>
    <dgm:pt modelId="{1F368134-B6F2-4BA3-BD05-621BF01E4517}">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3AAE2F63-74C3-4FBF-BC24-F6240C91A316}" type="parTrans" cxnId="{A17602CC-D648-4437-BD2F-8AD8D87A2FDF}">
      <dgm:prSet/>
      <dgm:spPr/>
      <dgm:t>
        <a:bodyPr/>
        <a:lstStyle/>
        <a:p>
          <a:endParaRPr lang="en-US">
            <a:solidFill>
              <a:schemeClr val="tx1"/>
            </a:solidFill>
          </a:endParaRPr>
        </a:p>
      </dgm:t>
    </dgm:pt>
    <dgm:pt modelId="{807D4595-1F5F-4B8B-84BD-C4FB876DFD08}" type="sibTrans" cxnId="{A17602CC-D648-4437-BD2F-8AD8D87A2FDF}">
      <dgm:prSet/>
      <dgm:spPr/>
      <dgm:t>
        <a:bodyPr/>
        <a:lstStyle/>
        <a:p>
          <a:endParaRPr lang="en-US">
            <a:solidFill>
              <a:schemeClr val="tx1"/>
            </a:solidFill>
          </a:endParaRPr>
        </a:p>
      </dgm:t>
    </dgm:pt>
    <dgm:pt modelId="{0A77D969-0125-4B39-A479-907DFF2D8ACA}">
      <dgm:prSet phldrT="[Text]" custScaleX="481030" custScaleY="147500" custRadScaleRad="293573" custRadScaleInc="88604"/>
      <dgm:spPr/>
      <dgm:t>
        <a:bodyPr/>
        <a:lstStyle/>
        <a:p>
          <a:endParaRPr lang="en-US">
            <a:solidFill>
              <a:schemeClr val="tx1"/>
            </a:solidFill>
          </a:endParaRPr>
        </a:p>
      </dgm:t>
    </dgm:pt>
    <dgm:pt modelId="{F4D9CB26-AF5B-47BA-ABC5-53D26D813284}" type="parTrans" cxnId="{8DDFB925-3C2F-40B5-903A-670122DE8A5D}">
      <dgm:prSet/>
      <dgm:spPr/>
      <dgm:t>
        <a:bodyPr/>
        <a:lstStyle/>
        <a:p>
          <a:endParaRPr lang="en-US">
            <a:solidFill>
              <a:schemeClr val="tx1"/>
            </a:solidFill>
          </a:endParaRPr>
        </a:p>
      </dgm:t>
    </dgm:pt>
    <dgm:pt modelId="{0FC8359D-895F-4A09-AE8E-CB03A4442639}" type="sibTrans" cxnId="{8DDFB925-3C2F-40B5-903A-670122DE8A5D}">
      <dgm:prSet/>
      <dgm:spPr/>
      <dgm:t>
        <a:bodyPr/>
        <a:lstStyle/>
        <a:p>
          <a:endParaRPr lang="en-US">
            <a:solidFill>
              <a:schemeClr val="tx1"/>
            </a:solidFill>
          </a:endParaRPr>
        </a:p>
      </dgm:t>
    </dgm:pt>
    <dgm:pt modelId="{AD660A16-B7B5-4319-B7EB-D603F2882B91}">
      <dgm:prSet phldrT="[Text]" custScaleX="482553" custScaleY="139153" custRadScaleRad="290465" custRadScaleInc="-93349"/>
      <dgm:spPr/>
      <dgm:t>
        <a:bodyPr/>
        <a:lstStyle/>
        <a:p>
          <a:endParaRPr lang="en-US">
            <a:solidFill>
              <a:schemeClr val="tx1"/>
            </a:solidFill>
          </a:endParaRPr>
        </a:p>
      </dgm:t>
    </dgm:pt>
    <dgm:pt modelId="{509B05F6-1158-4D76-B278-0925958CC688}" type="parTrans" cxnId="{AB6A19E8-43A6-4BF8-8274-4D548A8288F1}">
      <dgm:prSet/>
      <dgm:spPr/>
      <dgm:t>
        <a:bodyPr/>
        <a:lstStyle/>
        <a:p>
          <a:endParaRPr lang="en-US">
            <a:solidFill>
              <a:schemeClr val="tx1"/>
            </a:solidFill>
          </a:endParaRPr>
        </a:p>
      </dgm:t>
    </dgm:pt>
    <dgm:pt modelId="{F0A8AD87-BB2D-4D06-B139-E737A6E3A1A4}" type="sibTrans" cxnId="{AB6A19E8-43A6-4BF8-8274-4D548A8288F1}">
      <dgm:prSet/>
      <dgm:spPr/>
      <dgm:t>
        <a:bodyPr/>
        <a:lstStyle/>
        <a:p>
          <a:endParaRPr lang="en-US">
            <a:solidFill>
              <a:schemeClr val="tx1"/>
            </a:solidFill>
          </a:endParaRPr>
        </a:p>
      </dgm:t>
    </dgm:pt>
    <dgm:pt modelId="{58E0CD11-F105-41DC-AF53-4B6198CE8EF3}">
      <dgm:prSet phldrT="[Text]"/>
      <dgm:spPr/>
      <dgm:t>
        <a:bodyPr/>
        <a:lstStyle/>
        <a:p>
          <a:endParaRPr lang="en-US">
            <a:solidFill>
              <a:schemeClr val="tx1"/>
            </a:solidFill>
          </a:endParaRPr>
        </a:p>
      </dgm:t>
    </dgm:pt>
    <dgm:pt modelId="{BD706D1C-EDFD-4DFE-A916-B26A4BB38133}" type="parTrans" cxnId="{B524E0CE-10AC-4B5F-AAE1-D9BD4A5BBEE6}">
      <dgm:prSet/>
      <dgm:spPr/>
      <dgm:t>
        <a:bodyPr/>
        <a:lstStyle/>
        <a:p>
          <a:endParaRPr lang="en-US">
            <a:solidFill>
              <a:schemeClr val="tx1"/>
            </a:solidFill>
          </a:endParaRPr>
        </a:p>
      </dgm:t>
    </dgm:pt>
    <dgm:pt modelId="{92C98B7F-8D05-41EA-8F0C-8D1F40DC0768}" type="sibTrans" cxnId="{B524E0CE-10AC-4B5F-AAE1-D9BD4A5BBEE6}">
      <dgm:prSet/>
      <dgm:spPr/>
      <dgm:t>
        <a:bodyPr/>
        <a:lstStyle/>
        <a:p>
          <a:endParaRPr lang="en-US">
            <a:solidFill>
              <a:schemeClr val="tx1"/>
            </a:solidFill>
          </a:endParaRPr>
        </a:p>
      </dgm:t>
    </dgm:pt>
    <dgm:pt modelId="{B0625B47-A664-4ECF-B886-FB4ACBCC1EB8}">
      <dgm:prSet phldrT="[Text]"/>
      <dgm:spPr/>
      <dgm:t>
        <a:bodyPr/>
        <a:lstStyle/>
        <a:p>
          <a:endParaRPr lang="en-US">
            <a:solidFill>
              <a:schemeClr val="tx1"/>
            </a:solidFill>
          </a:endParaRPr>
        </a:p>
      </dgm:t>
    </dgm:pt>
    <dgm:pt modelId="{712F9488-1DC8-4A39-AB2C-F63B1028FBCD}" type="parTrans" cxnId="{FEBF3F62-552F-4208-93D6-CE0AD46E6BBE}">
      <dgm:prSet/>
      <dgm:spPr/>
      <dgm:t>
        <a:bodyPr/>
        <a:lstStyle/>
        <a:p>
          <a:endParaRPr lang="en-US">
            <a:solidFill>
              <a:schemeClr val="tx1"/>
            </a:solidFill>
          </a:endParaRPr>
        </a:p>
      </dgm:t>
    </dgm:pt>
    <dgm:pt modelId="{BB12F822-2C37-4119-A9A2-E62143A1C765}" type="sibTrans" cxnId="{FEBF3F62-552F-4208-93D6-CE0AD46E6BBE}">
      <dgm:prSet/>
      <dgm:spPr/>
      <dgm:t>
        <a:bodyPr/>
        <a:lstStyle/>
        <a:p>
          <a:endParaRPr lang="en-US">
            <a:solidFill>
              <a:schemeClr val="tx1"/>
            </a:solidFill>
          </a:endParaRPr>
        </a:p>
      </dgm:t>
    </dgm:pt>
    <dgm:pt modelId="{A18C68E9-C3D3-4B20-89D2-F9FF1B0CE066}">
      <dgm:prSet phldrT="[Text]"/>
      <dgm:spPr/>
      <dgm:t>
        <a:bodyPr/>
        <a:lstStyle/>
        <a:p>
          <a:endParaRPr lang="en-US">
            <a:solidFill>
              <a:schemeClr val="tx1"/>
            </a:solidFill>
          </a:endParaRPr>
        </a:p>
      </dgm:t>
    </dgm:pt>
    <dgm:pt modelId="{C27E7015-2737-4E04-83DA-0956DD950F63}" type="parTrans" cxnId="{5E4C6702-AE64-4301-9444-69BB83447933}">
      <dgm:prSet/>
      <dgm:spPr/>
      <dgm:t>
        <a:bodyPr/>
        <a:lstStyle/>
        <a:p>
          <a:endParaRPr lang="en-US">
            <a:solidFill>
              <a:schemeClr val="tx1"/>
            </a:solidFill>
          </a:endParaRPr>
        </a:p>
      </dgm:t>
    </dgm:pt>
    <dgm:pt modelId="{52C60BAE-423C-4FC8-81C9-5D3CC2E27647}" type="sibTrans" cxnId="{5E4C6702-AE64-4301-9444-69BB83447933}">
      <dgm:prSet/>
      <dgm:spPr/>
      <dgm:t>
        <a:bodyPr/>
        <a:lstStyle/>
        <a:p>
          <a:endParaRPr lang="en-US">
            <a:solidFill>
              <a:schemeClr val="tx1"/>
            </a:solidFill>
          </a:endParaRPr>
        </a:p>
      </dgm:t>
    </dgm:pt>
    <dgm:pt modelId="{F21666FF-B0D5-4341-80F5-513FA98D3BEB}">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94581130-8BC0-42F3-B89B-8814C8126D62}" type="parTrans" cxnId="{C5938755-50BF-4826-AD28-C715902DE546}">
      <dgm:prSet/>
      <dgm:spPr/>
      <dgm:t>
        <a:bodyPr/>
        <a:lstStyle/>
        <a:p>
          <a:endParaRPr lang="en-US">
            <a:solidFill>
              <a:schemeClr val="tx1"/>
            </a:solidFill>
          </a:endParaRPr>
        </a:p>
      </dgm:t>
    </dgm:pt>
    <dgm:pt modelId="{2D53EAFA-3AA7-4E2B-AFE7-80A9E52A1552}" type="sibTrans" cxnId="{C5938755-50BF-4826-AD28-C715902DE546}">
      <dgm:prSet/>
      <dgm:spPr/>
      <dgm:t>
        <a:bodyPr/>
        <a:lstStyle/>
        <a:p>
          <a:endParaRPr lang="en-US">
            <a:solidFill>
              <a:schemeClr val="tx1"/>
            </a:solidFill>
          </a:endParaRPr>
        </a:p>
      </dgm:t>
    </dgm:pt>
    <dgm:pt modelId="{6933BCFA-F966-496C-AEBE-D1952265A5D9}">
      <dgm:prSet phldrT="[Text]" custScaleX="481030" custScaleY="147500" custRadScaleRad="293573" custRadScaleInc="88604"/>
      <dgm:spPr/>
      <dgm:t>
        <a:bodyPr/>
        <a:lstStyle/>
        <a:p>
          <a:endParaRPr lang="en-US">
            <a:solidFill>
              <a:schemeClr val="tx1"/>
            </a:solidFill>
          </a:endParaRPr>
        </a:p>
      </dgm:t>
    </dgm:pt>
    <dgm:pt modelId="{7A2201C7-3700-4B90-A78F-440626347FEF}" type="parTrans" cxnId="{2144E98F-DF5D-4F38-8C0D-D61A3FEC02FE}">
      <dgm:prSet/>
      <dgm:spPr/>
      <dgm:t>
        <a:bodyPr/>
        <a:lstStyle/>
        <a:p>
          <a:endParaRPr lang="en-US">
            <a:solidFill>
              <a:schemeClr val="tx1"/>
            </a:solidFill>
          </a:endParaRPr>
        </a:p>
      </dgm:t>
    </dgm:pt>
    <dgm:pt modelId="{C11F2995-CF8C-418B-9D68-08816B490C32}" type="sibTrans" cxnId="{2144E98F-DF5D-4F38-8C0D-D61A3FEC02FE}">
      <dgm:prSet/>
      <dgm:spPr/>
      <dgm:t>
        <a:bodyPr/>
        <a:lstStyle/>
        <a:p>
          <a:endParaRPr lang="en-US">
            <a:solidFill>
              <a:schemeClr val="tx1"/>
            </a:solidFill>
          </a:endParaRPr>
        </a:p>
      </dgm:t>
    </dgm:pt>
    <dgm:pt modelId="{4F2B351B-2B94-496D-9867-85595F6C6B82}">
      <dgm:prSet phldrT="[Text]" custScaleX="482553" custScaleY="139153" custRadScaleRad="290465" custRadScaleInc="-93349"/>
      <dgm:spPr/>
      <dgm:t>
        <a:bodyPr/>
        <a:lstStyle/>
        <a:p>
          <a:endParaRPr lang="en-US">
            <a:solidFill>
              <a:schemeClr val="tx1"/>
            </a:solidFill>
          </a:endParaRPr>
        </a:p>
      </dgm:t>
    </dgm:pt>
    <dgm:pt modelId="{1331446D-B596-44A4-8CC9-79C203FCD866}" type="parTrans" cxnId="{0E835D18-4D94-42E3-926B-AD2563C7C72D}">
      <dgm:prSet/>
      <dgm:spPr/>
      <dgm:t>
        <a:bodyPr/>
        <a:lstStyle/>
        <a:p>
          <a:endParaRPr lang="en-US">
            <a:solidFill>
              <a:schemeClr val="tx1"/>
            </a:solidFill>
          </a:endParaRPr>
        </a:p>
      </dgm:t>
    </dgm:pt>
    <dgm:pt modelId="{4B785EBC-7E1C-4559-AD2C-62F0FC6C2293}" type="sibTrans" cxnId="{0E835D18-4D94-42E3-926B-AD2563C7C72D}">
      <dgm:prSet/>
      <dgm:spPr/>
      <dgm:t>
        <a:bodyPr/>
        <a:lstStyle/>
        <a:p>
          <a:endParaRPr lang="en-US">
            <a:solidFill>
              <a:schemeClr val="tx1"/>
            </a:solidFill>
          </a:endParaRPr>
        </a:p>
      </dgm:t>
    </dgm:pt>
    <dgm:pt modelId="{7F7589CE-A09B-4404-A6E5-EDDF6C40FEC4}">
      <dgm:prSet phldrT="[Text]"/>
      <dgm:spPr/>
      <dgm:t>
        <a:bodyPr/>
        <a:lstStyle/>
        <a:p>
          <a:endParaRPr lang="en-US">
            <a:solidFill>
              <a:schemeClr val="tx1"/>
            </a:solidFill>
          </a:endParaRPr>
        </a:p>
      </dgm:t>
    </dgm:pt>
    <dgm:pt modelId="{DE58C4DF-FD46-4A22-BF1A-26522CAEA174}" type="parTrans" cxnId="{03E218EF-D09A-41FC-8EF6-8E046988E085}">
      <dgm:prSet/>
      <dgm:spPr/>
      <dgm:t>
        <a:bodyPr/>
        <a:lstStyle/>
        <a:p>
          <a:endParaRPr lang="en-US">
            <a:solidFill>
              <a:schemeClr val="tx1"/>
            </a:solidFill>
          </a:endParaRPr>
        </a:p>
      </dgm:t>
    </dgm:pt>
    <dgm:pt modelId="{6A63D837-7554-4E2E-A422-4EB1A6E2BA7C}" type="sibTrans" cxnId="{03E218EF-D09A-41FC-8EF6-8E046988E085}">
      <dgm:prSet/>
      <dgm:spPr/>
      <dgm:t>
        <a:bodyPr/>
        <a:lstStyle/>
        <a:p>
          <a:endParaRPr lang="en-US">
            <a:solidFill>
              <a:schemeClr val="tx1"/>
            </a:solidFill>
          </a:endParaRPr>
        </a:p>
      </dgm:t>
    </dgm:pt>
    <dgm:pt modelId="{148BD5B4-3774-41DE-A0D9-9365EDC93EC0}">
      <dgm:prSet phldrT="[Text]"/>
      <dgm:spPr/>
      <dgm:t>
        <a:bodyPr/>
        <a:lstStyle/>
        <a:p>
          <a:endParaRPr lang="en-US">
            <a:solidFill>
              <a:schemeClr val="tx1"/>
            </a:solidFill>
          </a:endParaRPr>
        </a:p>
      </dgm:t>
    </dgm:pt>
    <dgm:pt modelId="{53FE930D-9622-428A-8E4D-0148CBAA7662}" type="parTrans" cxnId="{88FF76D4-2ABB-4F07-A364-24911F426303}">
      <dgm:prSet/>
      <dgm:spPr/>
      <dgm:t>
        <a:bodyPr/>
        <a:lstStyle/>
        <a:p>
          <a:endParaRPr lang="en-US">
            <a:solidFill>
              <a:schemeClr val="tx1"/>
            </a:solidFill>
          </a:endParaRPr>
        </a:p>
      </dgm:t>
    </dgm:pt>
    <dgm:pt modelId="{8CF9F82D-D1E9-4DE5-B0D5-52CE2A2953EB}" type="sibTrans" cxnId="{88FF76D4-2ABB-4F07-A364-24911F426303}">
      <dgm:prSet/>
      <dgm:spPr/>
      <dgm:t>
        <a:bodyPr/>
        <a:lstStyle/>
        <a:p>
          <a:endParaRPr lang="en-US">
            <a:solidFill>
              <a:schemeClr val="tx1"/>
            </a:solidFill>
          </a:endParaRPr>
        </a:p>
      </dgm:t>
    </dgm:pt>
    <dgm:pt modelId="{70B51585-43BA-4EC8-8E87-F32B37B52FBE}">
      <dgm:prSet phldrT="[Text]"/>
      <dgm:spPr/>
      <dgm:t>
        <a:bodyPr/>
        <a:lstStyle/>
        <a:p>
          <a:endParaRPr lang="en-US">
            <a:solidFill>
              <a:schemeClr val="tx1"/>
            </a:solidFill>
          </a:endParaRPr>
        </a:p>
      </dgm:t>
    </dgm:pt>
    <dgm:pt modelId="{03ACEB17-B747-4756-AB6A-524A65F46945}" type="parTrans" cxnId="{B9E8A362-0A75-4D21-BCE0-8CB76DCA845C}">
      <dgm:prSet/>
      <dgm:spPr/>
      <dgm:t>
        <a:bodyPr/>
        <a:lstStyle/>
        <a:p>
          <a:endParaRPr lang="en-US">
            <a:solidFill>
              <a:schemeClr val="tx1"/>
            </a:solidFill>
          </a:endParaRPr>
        </a:p>
      </dgm:t>
    </dgm:pt>
    <dgm:pt modelId="{82C75AE8-6E8F-4CA0-943E-4A875EB78CAE}" type="sibTrans" cxnId="{B9E8A362-0A75-4D21-BCE0-8CB76DCA845C}">
      <dgm:prSet/>
      <dgm:spPr/>
      <dgm:t>
        <a:bodyPr/>
        <a:lstStyle/>
        <a:p>
          <a:endParaRPr lang="en-US">
            <a:solidFill>
              <a:schemeClr val="tx1"/>
            </a:solidFill>
          </a:endParaRPr>
        </a:p>
      </dgm:t>
    </dgm:pt>
    <dgm:pt modelId="{C0560502-FA1E-49CC-91DF-3DD11B529688}">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5C569226-693A-45A1-A2C1-9C20DB55F347}" type="parTrans" cxnId="{69DC764A-BE7D-4C8F-98BB-5BB61F0DD505}">
      <dgm:prSet/>
      <dgm:spPr/>
      <dgm:t>
        <a:bodyPr/>
        <a:lstStyle/>
        <a:p>
          <a:endParaRPr lang="en-US">
            <a:solidFill>
              <a:schemeClr val="tx1"/>
            </a:solidFill>
          </a:endParaRPr>
        </a:p>
      </dgm:t>
    </dgm:pt>
    <dgm:pt modelId="{17E6EFD7-B468-48C8-A6E6-C80E7168CDE0}" type="sibTrans" cxnId="{69DC764A-BE7D-4C8F-98BB-5BB61F0DD505}">
      <dgm:prSet/>
      <dgm:spPr/>
      <dgm:t>
        <a:bodyPr/>
        <a:lstStyle/>
        <a:p>
          <a:endParaRPr lang="en-US">
            <a:solidFill>
              <a:schemeClr val="tx1"/>
            </a:solidFill>
          </a:endParaRPr>
        </a:p>
      </dgm:t>
    </dgm:pt>
    <dgm:pt modelId="{97F98B3D-E4CD-4B1E-B6EF-3869A017F481}">
      <dgm:prSet phldrT="[Text]" custScaleX="481030" custScaleY="147500" custRadScaleRad="293573" custRadScaleInc="88604"/>
      <dgm:spPr/>
      <dgm:t>
        <a:bodyPr/>
        <a:lstStyle/>
        <a:p>
          <a:endParaRPr lang="en-US">
            <a:solidFill>
              <a:schemeClr val="tx1"/>
            </a:solidFill>
          </a:endParaRPr>
        </a:p>
      </dgm:t>
    </dgm:pt>
    <dgm:pt modelId="{7ABCDE87-FA54-4516-8C10-7705CB17219E}" type="parTrans" cxnId="{AC4B836E-D1A4-46FB-9906-B91D9401AE16}">
      <dgm:prSet/>
      <dgm:spPr/>
      <dgm:t>
        <a:bodyPr/>
        <a:lstStyle/>
        <a:p>
          <a:endParaRPr lang="en-US">
            <a:solidFill>
              <a:schemeClr val="tx1"/>
            </a:solidFill>
          </a:endParaRPr>
        </a:p>
      </dgm:t>
    </dgm:pt>
    <dgm:pt modelId="{EEE0A99B-C377-4E28-B6C1-D45BD418565B}" type="sibTrans" cxnId="{AC4B836E-D1A4-46FB-9906-B91D9401AE16}">
      <dgm:prSet/>
      <dgm:spPr/>
      <dgm:t>
        <a:bodyPr/>
        <a:lstStyle/>
        <a:p>
          <a:endParaRPr lang="en-US">
            <a:solidFill>
              <a:schemeClr val="tx1"/>
            </a:solidFill>
          </a:endParaRPr>
        </a:p>
      </dgm:t>
    </dgm:pt>
    <dgm:pt modelId="{B017DEDF-CA41-46F0-A9CC-0F432DFD2418}">
      <dgm:prSet phldrT="[Text]" custScaleX="482553" custScaleY="139153" custRadScaleRad="290465" custRadScaleInc="-93349"/>
      <dgm:spPr/>
      <dgm:t>
        <a:bodyPr/>
        <a:lstStyle/>
        <a:p>
          <a:endParaRPr lang="en-US">
            <a:solidFill>
              <a:schemeClr val="tx1"/>
            </a:solidFill>
          </a:endParaRPr>
        </a:p>
      </dgm:t>
    </dgm:pt>
    <dgm:pt modelId="{DFA7D56D-7571-4AE1-ABBD-1DE1DE8AC73F}" type="parTrans" cxnId="{78C4F61D-9F1B-4518-AAC8-1B20DE161743}">
      <dgm:prSet/>
      <dgm:spPr/>
      <dgm:t>
        <a:bodyPr/>
        <a:lstStyle/>
        <a:p>
          <a:endParaRPr lang="en-US">
            <a:solidFill>
              <a:schemeClr val="tx1"/>
            </a:solidFill>
          </a:endParaRPr>
        </a:p>
      </dgm:t>
    </dgm:pt>
    <dgm:pt modelId="{C4F1B193-340B-4305-8285-4A65265F3E91}" type="sibTrans" cxnId="{78C4F61D-9F1B-4518-AAC8-1B20DE161743}">
      <dgm:prSet/>
      <dgm:spPr/>
      <dgm:t>
        <a:bodyPr/>
        <a:lstStyle/>
        <a:p>
          <a:endParaRPr lang="en-US">
            <a:solidFill>
              <a:schemeClr val="tx1"/>
            </a:solidFill>
          </a:endParaRPr>
        </a:p>
      </dgm:t>
    </dgm:pt>
    <dgm:pt modelId="{B1A47CCE-2F56-46C1-AD7F-241DDCA7785C}">
      <dgm:prSet phldrT="[Text]"/>
      <dgm:spPr/>
      <dgm:t>
        <a:bodyPr/>
        <a:lstStyle/>
        <a:p>
          <a:endParaRPr lang="en-US">
            <a:solidFill>
              <a:schemeClr val="tx1"/>
            </a:solidFill>
          </a:endParaRPr>
        </a:p>
      </dgm:t>
    </dgm:pt>
    <dgm:pt modelId="{8D30B243-2AD7-49E5-B17F-A553D3366785}" type="parTrans" cxnId="{25D3861D-F899-4AD4-ADF1-06D7770502A2}">
      <dgm:prSet/>
      <dgm:spPr/>
      <dgm:t>
        <a:bodyPr/>
        <a:lstStyle/>
        <a:p>
          <a:endParaRPr lang="en-US">
            <a:solidFill>
              <a:schemeClr val="tx1"/>
            </a:solidFill>
          </a:endParaRPr>
        </a:p>
      </dgm:t>
    </dgm:pt>
    <dgm:pt modelId="{2613119C-7E6C-4DE8-8DBF-E485FABCCA87}" type="sibTrans" cxnId="{25D3861D-F899-4AD4-ADF1-06D7770502A2}">
      <dgm:prSet/>
      <dgm:spPr/>
      <dgm:t>
        <a:bodyPr/>
        <a:lstStyle/>
        <a:p>
          <a:endParaRPr lang="en-US">
            <a:solidFill>
              <a:schemeClr val="tx1"/>
            </a:solidFill>
          </a:endParaRPr>
        </a:p>
      </dgm:t>
    </dgm:pt>
    <dgm:pt modelId="{571C8CE2-FBC8-47D2-82C1-BFEA1DC78E3D}">
      <dgm:prSet phldrT="[Text]"/>
      <dgm:spPr/>
      <dgm:t>
        <a:bodyPr/>
        <a:lstStyle/>
        <a:p>
          <a:endParaRPr lang="en-US">
            <a:solidFill>
              <a:schemeClr val="tx1"/>
            </a:solidFill>
          </a:endParaRPr>
        </a:p>
      </dgm:t>
    </dgm:pt>
    <dgm:pt modelId="{4DC6B42C-A9FD-4782-9E5C-F7C1CCCA3C67}" type="parTrans" cxnId="{A3B67572-15FF-4D2C-A8C9-C3FE06E0F9F9}">
      <dgm:prSet/>
      <dgm:spPr/>
      <dgm:t>
        <a:bodyPr/>
        <a:lstStyle/>
        <a:p>
          <a:endParaRPr lang="en-US">
            <a:solidFill>
              <a:schemeClr val="tx1"/>
            </a:solidFill>
          </a:endParaRPr>
        </a:p>
      </dgm:t>
    </dgm:pt>
    <dgm:pt modelId="{18B959AC-36C9-4E90-932C-8E87FD48BC8E}" type="sibTrans" cxnId="{A3B67572-15FF-4D2C-A8C9-C3FE06E0F9F9}">
      <dgm:prSet/>
      <dgm:spPr/>
      <dgm:t>
        <a:bodyPr/>
        <a:lstStyle/>
        <a:p>
          <a:endParaRPr lang="en-US">
            <a:solidFill>
              <a:schemeClr val="tx1"/>
            </a:solidFill>
          </a:endParaRPr>
        </a:p>
      </dgm:t>
    </dgm:pt>
    <dgm:pt modelId="{E9CD5A91-2010-401A-919E-27A56CF4518D}">
      <dgm:prSet phldrT="[Text]"/>
      <dgm:spPr/>
      <dgm:t>
        <a:bodyPr/>
        <a:lstStyle/>
        <a:p>
          <a:endParaRPr lang="en-US">
            <a:solidFill>
              <a:schemeClr val="tx1"/>
            </a:solidFill>
          </a:endParaRPr>
        </a:p>
      </dgm:t>
    </dgm:pt>
    <dgm:pt modelId="{0D763A03-B7A4-49C0-9C98-CA41652FFDF3}" type="parTrans" cxnId="{56E8E39C-3E88-47AF-BB06-483DAC4F096B}">
      <dgm:prSet/>
      <dgm:spPr/>
      <dgm:t>
        <a:bodyPr/>
        <a:lstStyle/>
        <a:p>
          <a:endParaRPr lang="en-US">
            <a:solidFill>
              <a:schemeClr val="tx1"/>
            </a:solidFill>
          </a:endParaRPr>
        </a:p>
      </dgm:t>
    </dgm:pt>
    <dgm:pt modelId="{D523A8FD-CC3D-41B6-8F97-24D080E61168}" type="sibTrans" cxnId="{56E8E39C-3E88-47AF-BB06-483DAC4F096B}">
      <dgm:prSet/>
      <dgm:spPr/>
      <dgm:t>
        <a:bodyPr/>
        <a:lstStyle/>
        <a:p>
          <a:endParaRPr lang="en-US">
            <a:solidFill>
              <a:schemeClr val="tx1"/>
            </a:solidFill>
          </a:endParaRPr>
        </a:p>
      </dgm:t>
    </dgm:pt>
    <dgm:pt modelId="{ADC0F1DF-841A-42AD-875D-2C679F7F699F}">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6DA41D01-177B-41C3-8797-73BDF189A99D}" type="parTrans" cxnId="{99B959BB-3DB2-4035-A6E9-AE2CF27E9BB8}">
      <dgm:prSet/>
      <dgm:spPr/>
      <dgm:t>
        <a:bodyPr/>
        <a:lstStyle/>
        <a:p>
          <a:endParaRPr lang="en-US">
            <a:solidFill>
              <a:schemeClr val="tx1"/>
            </a:solidFill>
          </a:endParaRPr>
        </a:p>
      </dgm:t>
    </dgm:pt>
    <dgm:pt modelId="{36FE721B-A9AF-4F3A-B9D1-4E31FB8BC08E}" type="sibTrans" cxnId="{99B959BB-3DB2-4035-A6E9-AE2CF27E9BB8}">
      <dgm:prSet/>
      <dgm:spPr/>
      <dgm:t>
        <a:bodyPr/>
        <a:lstStyle/>
        <a:p>
          <a:endParaRPr lang="en-US">
            <a:solidFill>
              <a:schemeClr val="tx1"/>
            </a:solidFill>
          </a:endParaRPr>
        </a:p>
      </dgm:t>
    </dgm:pt>
    <dgm:pt modelId="{1FAC0CAF-75C2-46CB-9FFE-D0FC51BA53E7}">
      <dgm:prSet phldrT="[Text]" custScaleX="481030" custScaleY="147500" custRadScaleRad="293573" custRadScaleInc="88604"/>
      <dgm:spPr/>
      <dgm:t>
        <a:bodyPr/>
        <a:lstStyle/>
        <a:p>
          <a:endParaRPr lang="en-US">
            <a:solidFill>
              <a:schemeClr val="tx1"/>
            </a:solidFill>
          </a:endParaRPr>
        </a:p>
      </dgm:t>
    </dgm:pt>
    <dgm:pt modelId="{40E05D65-7623-4352-A502-68460ADC9712}" type="parTrans" cxnId="{A8ED670F-C9C5-44C3-90A9-87E893050488}">
      <dgm:prSet/>
      <dgm:spPr/>
      <dgm:t>
        <a:bodyPr/>
        <a:lstStyle/>
        <a:p>
          <a:endParaRPr lang="en-US">
            <a:solidFill>
              <a:schemeClr val="tx1"/>
            </a:solidFill>
          </a:endParaRPr>
        </a:p>
      </dgm:t>
    </dgm:pt>
    <dgm:pt modelId="{D22E21FC-CFBB-42FD-B555-535A2607FE92}" type="sibTrans" cxnId="{A8ED670F-C9C5-44C3-90A9-87E893050488}">
      <dgm:prSet/>
      <dgm:spPr/>
      <dgm:t>
        <a:bodyPr/>
        <a:lstStyle/>
        <a:p>
          <a:endParaRPr lang="en-US">
            <a:solidFill>
              <a:schemeClr val="tx1"/>
            </a:solidFill>
          </a:endParaRPr>
        </a:p>
      </dgm:t>
    </dgm:pt>
    <dgm:pt modelId="{6CE21309-12BA-4D32-B6B2-D5DEFB920A5B}">
      <dgm:prSet phldrT="[Text]" custScaleX="482553" custScaleY="139153" custRadScaleRad="290465" custRadScaleInc="-93349"/>
      <dgm:spPr/>
      <dgm:t>
        <a:bodyPr/>
        <a:lstStyle/>
        <a:p>
          <a:endParaRPr lang="en-US">
            <a:solidFill>
              <a:schemeClr val="tx1"/>
            </a:solidFill>
          </a:endParaRPr>
        </a:p>
      </dgm:t>
    </dgm:pt>
    <dgm:pt modelId="{5A7F9D2A-02E3-4DE7-A1D6-DE4BB477C7F2}" type="parTrans" cxnId="{D80F5F9E-8819-45EE-B625-25DBC81DB1AA}">
      <dgm:prSet/>
      <dgm:spPr/>
      <dgm:t>
        <a:bodyPr/>
        <a:lstStyle/>
        <a:p>
          <a:endParaRPr lang="en-US">
            <a:solidFill>
              <a:schemeClr val="tx1"/>
            </a:solidFill>
          </a:endParaRPr>
        </a:p>
      </dgm:t>
    </dgm:pt>
    <dgm:pt modelId="{D7A5D1E5-14C6-4DDE-B832-3E7910F0D863}" type="sibTrans" cxnId="{D80F5F9E-8819-45EE-B625-25DBC81DB1AA}">
      <dgm:prSet/>
      <dgm:spPr/>
      <dgm:t>
        <a:bodyPr/>
        <a:lstStyle/>
        <a:p>
          <a:endParaRPr lang="en-US">
            <a:solidFill>
              <a:schemeClr val="tx1"/>
            </a:solidFill>
          </a:endParaRPr>
        </a:p>
      </dgm:t>
    </dgm:pt>
    <dgm:pt modelId="{8D3C703F-D9E1-4BD4-BB89-0E6339D09628}">
      <dgm:prSet phldrT="[Text]"/>
      <dgm:spPr/>
      <dgm:t>
        <a:bodyPr/>
        <a:lstStyle/>
        <a:p>
          <a:endParaRPr lang="en-US">
            <a:solidFill>
              <a:schemeClr val="tx1"/>
            </a:solidFill>
          </a:endParaRPr>
        </a:p>
      </dgm:t>
    </dgm:pt>
    <dgm:pt modelId="{7958BBA6-6201-4F69-A662-E3B64EF50EB2}" type="parTrans" cxnId="{2A943D5F-12E0-4992-8FCC-E55BA1DEBE88}">
      <dgm:prSet/>
      <dgm:spPr/>
      <dgm:t>
        <a:bodyPr/>
        <a:lstStyle/>
        <a:p>
          <a:endParaRPr lang="en-US">
            <a:solidFill>
              <a:schemeClr val="tx1"/>
            </a:solidFill>
          </a:endParaRPr>
        </a:p>
      </dgm:t>
    </dgm:pt>
    <dgm:pt modelId="{A57609ED-B18C-4E8A-A536-9165D1999BC5}" type="sibTrans" cxnId="{2A943D5F-12E0-4992-8FCC-E55BA1DEBE88}">
      <dgm:prSet/>
      <dgm:spPr/>
      <dgm:t>
        <a:bodyPr/>
        <a:lstStyle/>
        <a:p>
          <a:endParaRPr lang="en-US">
            <a:solidFill>
              <a:schemeClr val="tx1"/>
            </a:solidFill>
          </a:endParaRPr>
        </a:p>
      </dgm:t>
    </dgm:pt>
    <dgm:pt modelId="{5CF40D30-329A-4AEA-AE67-421AE6DB3332}">
      <dgm:prSet phldrT="[Text]"/>
      <dgm:spPr/>
      <dgm:t>
        <a:bodyPr/>
        <a:lstStyle/>
        <a:p>
          <a:endParaRPr lang="en-US">
            <a:solidFill>
              <a:schemeClr val="tx1"/>
            </a:solidFill>
          </a:endParaRPr>
        </a:p>
      </dgm:t>
    </dgm:pt>
    <dgm:pt modelId="{D70F8651-9D15-4EED-A45A-E74DF0786956}" type="parTrans" cxnId="{B51778CC-DB41-45AB-AA16-C4B2BF867278}">
      <dgm:prSet/>
      <dgm:spPr/>
      <dgm:t>
        <a:bodyPr/>
        <a:lstStyle/>
        <a:p>
          <a:endParaRPr lang="en-US">
            <a:solidFill>
              <a:schemeClr val="tx1"/>
            </a:solidFill>
          </a:endParaRPr>
        </a:p>
      </dgm:t>
    </dgm:pt>
    <dgm:pt modelId="{1E098D03-9633-41B7-8C2D-EDDE0A3B18D3}" type="sibTrans" cxnId="{B51778CC-DB41-45AB-AA16-C4B2BF867278}">
      <dgm:prSet/>
      <dgm:spPr/>
      <dgm:t>
        <a:bodyPr/>
        <a:lstStyle/>
        <a:p>
          <a:endParaRPr lang="en-US">
            <a:solidFill>
              <a:schemeClr val="tx1"/>
            </a:solidFill>
          </a:endParaRPr>
        </a:p>
      </dgm:t>
    </dgm:pt>
    <dgm:pt modelId="{3D94B281-AD51-420E-BFE2-FFB8CF235896}">
      <dgm:prSet phldrT="[Text]"/>
      <dgm:spPr/>
      <dgm:t>
        <a:bodyPr/>
        <a:lstStyle/>
        <a:p>
          <a:endParaRPr lang="en-US">
            <a:solidFill>
              <a:schemeClr val="tx1"/>
            </a:solidFill>
          </a:endParaRPr>
        </a:p>
      </dgm:t>
    </dgm:pt>
    <dgm:pt modelId="{8A84E758-27F1-4284-AA55-BD7677188894}" type="parTrans" cxnId="{FABF7DDA-B04F-4787-9D29-9B9B5499274F}">
      <dgm:prSet/>
      <dgm:spPr/>
      <dgm:t>
        <a:bodyPr/>
        <a:lstStyle/>
        <a:p>
          <a:endParaRPr lang="en-US">
            <a:solidFill>
              <a:schemeClr val="tx1"/>
            </a:solidFill>
          </a:endParaRPr>
        </a:p>
      </dgm:t>
    </dgm:pt>
    <dgm:pt modelId="{D8F63B23-7EC9-44BB-96F5-31C0CFCCCCD5}" type="sibTrans" cxnId="{FABF7DDA-B04F-4787-9D29-9B9B5499274F}">
      <dgm:prSet/>
      <dgm:spPr/>
      <dgm:t>
        <a:bodyPr/>
        <a:lstStyle/>
        <a:p>
          <a:endParaRPr lang="en-US">
            <a:solidFill>
              <a:schemeClr val="tx1"/>
            </a:solidFill>
          </a:endParaRPr>
        </a:p>
      </dgm:t>
    </dgm:pt>
    <dgm:pt modelId="{C3AB3BC6-033D-4624-92AA-0FC9FAB37EC9}">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B3FCC7E3-A04D-47DD-A681-A681FEDF3B75}" type="parTrans" cxnId="{BC33518E-34EA-44DC-91B4-A5AE880676AC}">
      <dgm:prSet/>
      <dgm:spPr/>
      <dgm:t>
        <a:bodyPr/>
        <a:lstStyle/>
        <a:p>
          <a:endParaRPr lang="en-US">
            <a:solidFill>
              <a:schemeClr val="tx1"/>
            </a:solidFill>
          </a:endParaRPr>
        </a:p>
      </dgm:t>
    </dgm:pt>
    <dgm:pt modelId="{65E696DE-BF18-4C7F-BFF1-5443D76BC2AA}" type="sibTrans" cxnId="{BC33518E-34EA-44DC-91B4-A5AE880676AC}">
      <dgm:prSet/>
      <dgm:spPr/>
      <dgm:t>
        <a:bodyPr/>
        <a:lstStyle/>
        <a:p>
          <a:endParaRPr lang="en-US">
            <a:solidFill>
              <a:schemeClr val="tx1"/>
            </a:solidFill>
          </a:endParaRPr>
        </a:p>
      </dgm:t>
    </dgm:pt>
    <dgm:pt modelId="{A0C4AC0F-5AF3-4AA4-A782-B4E2AB533649}">
      <dgm:prSet phldrT="[Text]" custScaleX="481030" custScaleY="147500" custRadScaleRad="293573" custRadScaleInc="88604"/>
      <dgm:spPr/>
      <dgm:t>
        <a:bodyPr/>
        <a:lstStyle/>
        <a:p>
          <a:endParaRPr lang="en-US">
            <a:solidFill>
              <a:schemeClr val="tx1"/>
            </a:solidFill>
          </a:endParaRPr>
        </a:p>
      </dgm:t>
    </dgm:pt>
    <dgm:pt modelId="{AA3B7DA6-998C-4F6D-BA33-D2B75E756698}" type="parTrans" cxnId="{4BB41199-19DC-428B-BBFE-0A78FE13F1BD}">
      <dgm:prSet/>
      <dgm:spPr/>
      <dgm:t>
        <a:bodyPr/>
        <a:lstStyle/>
        <a:p>
          <a:endParaRPr lang="en-US">
            <a:solidFill>
              <a:schemeClr val="tx1"/>
            </a:solidFill>
          </a:endParaRPr>
        </a:p>
      </dgm:t>
    </dgm:pt>
    <dgm:pt modelId="{82175A58-62A4-470E-ABDF-5C13E95C407C}" type="sibTrans" cxnId="{4BB41199-19DC-428B-BBFE-0A78FE13F1BD}">
      <dgm:prSet/>
      <dgm:spPr/>
      <dgm:t>
        <a:bodyPr/>
        <a:lstStyle/>
        <a:p>
          <a:endParaRPr lang="en-US">
            <a:solidFill>
              <a:schemeClr val="tx1"/>
            </a:solidFill>
          </a:endParaRPr>
        </a:p>
      </dgm:t>
    </dgm:pt>
    <dgm:pt modelId="{9F9657DF-D619-426A-9B26-269AE6EBBA99}">
      <dgm:prSet phldrT="[Text]" custScaleX="482553" custScaleY="139153" custRadScaleRad="290465" custRadScaleInc="-93349"/>
      <dgm:spPr/>
      <dgm:t>
        <a:bodyPr/>
        <a:lstStyle/>
        <a:p>
          <a:endParaRPr lang="en-US">
            <a:solidFill>
              <a:schemeClr val="tx1"/>
            </a:solidFill>
          </a:endParaRPr>
        </a:p>
      </dgm:t>
    </dgm:pt>
    <dgm:pt modelId="{31440EB1-8652-45B0-95BE-6F1B71E2B5D8}" type="parTrans" cxnId="{CD4A88D2-CBD5-48ED-8FBA-DC460312B4BA}">
      <dgm:prSet/>
      <dgm:spPr/>
      <dgm:t>
        <a:bodyPr/>
        <a:lstStyle/>
        <a:p>
          <a:endParaRPr lang="en-US">
            <a:solidFill>
              <a:schemeClr val="tx1"/>
            </a:solidFill>
          </a:endParaRPr>
        </a:p>
      </dgm:t>
    </dgm:pt>
    <dgm:pt modelId="{B977382C-F808-4A6B-81F3-AC7251552C6C}" type="sibTrans" cxnId="{CD4A88D2-CBD5-48ED-8FBA-DC460312B4BA}">
      <dgm:prSet/>
      <dgm:spPr/>
      <dgm:t>
        <a:bodyPr/>
        <a:lstStyle/>
        <a:p>
          <a:endParaRPr lang="en-US">
            <a:solidFill>
              <a:schemeClr val="tx1"/>
            </a:solidFill>
          </a:endParaRPr>
        </a:p>
      </dgm:t>
    </dgm:pt>
    <dgm:pt modelId="{A5977887-F165-4F8A-88BF-BBFC68D6493F}">
      <dgm:prSet phldrT="[Text]"/>
      <dgm:spPr/>
      <dgm:t>
        <a:bodyPr/>
        <a:lstStyle/>
        <a:p>
          <a:endParaRPr lang="en-US">
            <a:solidFill>
              <a:schemeClr val="tx1"/>
            </a:solidFill>
          </a:endParaRPr>
        </a:p>
      </dgm:t>
    </dgm:pt>
    <dgm:pt modelId="{BD6153E7-721C-4AC6-BBEC-A5240CF16522}" type="parTrans" cxnId="{0137B05D-A175-4303-9439-133707206A06}">
      <dgm:prSet/>
      <dgm:spPr/>
      <dgm:t>
        <a:bodyPr/>
        <a:lstStyle/>
        <a:p>
          <a:endParaRPr lang="en-US">
            <a:solidFill>
              <a:schemeClr val="tx1"/>
            </a:solidFill>
          </a:endParaRPr>
        </a:p>
      </dgm:t>
    </dgm:pt>
    <dgm:pt modelId="{D05B7ABD-C0B4-466B-9856-EE1A6147325E}" type="sibTrans" cxnId="{0137B05D-A175-4303-9439-133707206A06}">
      <dgm:prSet/>
      <dgm:spPr/>
      <dgm:t>
        <a:bodyPr/>
        <a:lstStyle/>
        <a:p>
          <a:endParaRPr lang="en-US">
            <a:solidFill>
              <a:schemeClr val="tx1"/>
            </a:solidFill>
          </a:endParaRPr>
        </a:p>
      </dgm:t>
    </dgm:pt>
    <dgm:pt modelId="{C8F7AEFF-B81B-4888-AF4E-73FFA3D650B1}">
      <dgm:prSet phldrT="[Text]"/>
      <dgm:spPr/>
      <dgm:t>
        <a:bodyPr/>
        <a:lstStyle/>
        <a:p>
          <a:endParaRPr lang="en-US">
            <a:solidFill>
              <a:schemeClr val="tx1"/>
            </a:solidFill>
          </a:endParaRPr>
        </a:p>
      </dgm:t>
    </dgm:pt>
    <dgm:pt modelId="{039BD5FE-7F54-470A-8004-BC09318EFC80}" type="parTrans" cxnId="{4FEA3CB6-3D9C-4607-A3C3-6901C76A4564}">
      <dgm:prSet/>
      <dgm:spPr/>
      <dgm:t>
        <a:bodyPr/>
        <a:lstStyle/>
        <a:p>
          <a:endParaRPr lang="en-US">
            <a:solidFill>
              <a:schemeClr val="tx1"/>
            </a:solidFill>
          </a:endParaRPr>
        </a:p>
      </dgm:t>
    </dgm:pt>
    <dgm:pt modelId="{45075F17-3779-43B6-99E5-26446F68B6CB}" type="sibTrans" cxnId="{4FEA3CB6-3D9C-4607-A3C3-6901C76A4564}">
      <dgm:prSet/>
      <dgm:spPr/>
      <dgm:t>
        <a:bodyPr/>
        <a:lstStyle/>
        <a:p>
          <a:endParaRPr lang="en-US">
            <a:solidFill>
              <a:schemeClr val="tx1"/>
            </a:solidFill>
          </a:endParaRPr>
        </a:p>
      </dgm:t>
    </dgm:pt>
    <dgm:pt modelId="{25942F85-C038-4E2C-8325-3B76B0ABF3B7}">
      <dgm:prSet phldrT="[Text]"/>
      <dgm:spPr/>
      <dgm:t>
        <a:bodyPr/>
        <a:lstStyle/>
        <a:p>
          <a:endParaRPr lang="en-US">
            <a:solidFill>
              <a:schemeClr val="tx1"/>
            </a:solidFill>
          </a:endParaRPr>
        </a:p>
      </dgm:t>
    </dgm:pt>
    <dgm:pt modelId="{956C8B13-0E3A-447A-9BF6-37F2D5E0F1E9}" type="parTrans" cxnId="{D88CE356-9A00-4DB7-A636-37D052D7A58C}">
      <dgm:prSet/>
      <dgm:spPr/>
      <dgm:t>
        <a:bodyPr/>
        <a:lstStyle/>
        <a:p>
          <a:endParaRPr lang="en-US">
            <a:solidFill>
              <a:schemeClr val="tx1"/>
            </a:solidFill>
          </a:endParaRPr>
        </a:p>
      </dgm:t>
    </dgm:pt>
    <dgm:pt modelId="{5680AEF9-AEBC-4A40-91B0-A7D5352F6B8F}" type="sibTrans" cxnId="{D88CE356-9A00-4DB7-A636-37D052D7A58C}">
      <dgm:prSet/>
      <dgm:spPr/>
      <dgm:t>
        <a:bodyPr/>
        <a:lstStyle/>
        <a:p>
          <a:endParaRPr lang="en-US">
            <a:solidFill>
              <a:schemeClr val="tx1"/>
            </a:solidFill>
          </a:endParaRPr>
        </a:p>
      </dgm:t>
    </dgm:pt>
    <dgm:pt modelId="{C2C4EFD5-0F98-404D-AE33-9C9CAA1D94AA}" type="pres">
      <dgm:prSet presAssocID="{A82CF8EA-62E4-4F75-8D7C-67D962C749E2}" presName="Name0" presStyleCnt="0">
        <dgm:presLayoutVars>
          <dgm:chMax val="1"/>
          <dgm:chPref val="1"/>
          <dgm:dir/>
          <dgm:animOne val="branch"/>
          <dgm:animLvl val="lvl"/>
        </dgm:presLayoutVars>
      </dgm:prSet>
      <dgm:spPr/>
      <dgm:t>
        <a:bodyPr/>
        <a:lstStyle/>
        <a:p>
          <a:endParaRPr lang="en-US"/>
        </a:p>
      </dgm:t>
    </dgm:pt>
    <dgm:pt modelId="{51CBD96C-30CF-402C-A49E-8998F82CDB89}" type="pres">
      <dgm:prSet presAssocID="{1A7BB6DF-7867-473F-A66E-F2C75B8E3A4E}" presName="singleCycle" presStyleCnt="0"/>
      <dgm:spPr/>
    </dgm:pt>
    <dgm:pt modelId="{5B791FAF-FDB0-438C-BC08-3F9E2596C2A0}" type="pres">
      <dgm:prSet presAssocID="{1A7BB6DF-7867-473F-A66E-F2C75B8E3A4E}" presName="singleCenter" presStyleLbl="node1" presStyleIdx="0" presStyleCnt="3" custScaleX="351466" custScaleY="317726" custLinFactX="-75446" custLinFactNeighborX="-100000" custLinFactNeighborY="-11469">
        <dgm:presLayoutVars>
          <dgm:chMax val="7"/>
          <dgm:chPref val="7"/>
        </dgm:presLayoutVars>
      </dgm:prSet>
      <dgm:spPr>
        <a:prstGeom prst="roundRect">
          <a:avLst/>
        </a:prstGeom>
      </dgm:spPr>
      <dgm:t>
        <a:bodyPr/>
        <a:lstStyle/>
        <a:p>
          <a:endParaRPr lang="en-US"/>
        </a:p>
      </dgm:t>
    </dgm:pt>
    <dgm:pt modelId="{749829C0-98AF-42C7-B4CE-9216BBC444EC}" type="pres">
      <dgm:prSet presAssocID="{3A7C359E-42E3-41FF-AED8-75F204EBA0D4}" presName="Name56" presStyleLbl="parChTrans1D2" presStyleIdx="0" presStyleCnt="2"/>
      <dgm:spPr/>
      <dgm:t>
        <a:bodyPr/>
        <a:lstStyle/>
        <a:p>
          <a:endParaRPr lang="en-US"/>
        </a:p>
      </dgm:t>
    </dgm:pt>
    <dgm:pt modelId="{BF39BE7D-EA6E-4C33-92E3-67C0B776F085}" type="pres">
      <dgm:prSet presAssocID="{89475003-3FFE-49BF-8702-486E4B7CC6F7}" presName="text0" presStyleLbl="node1" presStyleIdx="1" presStyleCnt="3" custScaleX="676480" custScaleY="193449" custRadScaleRad="297463" custRadScaleInc="86112">
        <dgm:presLayoutVars>
          <dgm:bulletEnabled val="1"/>
        </dgm:presLayoutVars>
      </dgm:prSet>
      <dgm:spPr/>
      <dgm:t>
        <a:bodyPr/>
        <a:lstStyle/>
        <a:p>
          <a:endParaRPr lang="en-US"/>
        </a:p>
      </dgm:t>
    </dgm:pt>
    <dgm:pt modelId="{B222D8BF-EE18-48B6-B696-4ACDC61CAFD6}" type="pres">
      <dgm:prSet presAssocID="{DF2E4633-695E-4F4C-AA8E-E55511A172FE}" presName="Name56" presStyleLbl="parChTrans1D2" presStyleIdx="1" presStyleCnt="2"/>
      <dgm:spPr/>
      <dgm:t>
        <a:bodyPr/>
        <a:lstStyle/>
        <a:p>
          <a:endParaRPr lang="en-US"/>
        </a:p>
      </dgm:t>
    </dgm:pt>
    <dgm:pt modelId="{5D0C4773-7AAD-4BDE-BD4C-F1BF55216A20}" type="pres">
      <dgm:prSet presAssocID="{A812E6A8-FC1F-4642-A539-8BE15FC60477}" presName="text0" presStyleLbl="node1" presStyleIdx="2" presStyleCnt="3" custScaleX="674809" custScaleY="192772" custRadScaleRad="295998" custRadScaleInc="-88090">
        <dgm:presLayoutVars>
          <dgm:bulletEnabled val="1"/>
        </dgm:presLayoutVars>
      </dgm:prSet>
      <dgm:spPr/>
      <dgm:t>
        <a:bodyPr/>
        <a:lstStyle/>
        <a:p>
          <a:endParaRPr lang="en-US"/>
        </a:p>
      </dgm:t>
    </dgm:pt>
  </dgm:ptLst>
  <dgm:cxnLst>
    <dgm:cxn modelId="{886460C1-F016-4C1F-92E3-7829400AC0B2}" srcId="{3C25E92D-613B-472B-821B-7BBB60B04A83}" destId="{729B1536-C190-4698-B33C-C2E283FF066A}" srcOrd="1" destOrd="0" parTransId="{342F0F9F-1EDC-46F4-BF10-C67E4E8AD639}" sibTransId="{A6892851-2E2C-4B31-9C7F-765CE57069EA}"/>
    <dgm:cxn modelId="{A7ED8F04-4DC3-4199-9F90-FC612FB1B8AF}" srcId="{BB7034E9-B4A6-4539-9DC7-00327EF9C3B6}" destId="{922A83EA-D11B-4769-A0A1-6F2CBDDB95AC}" srcOrd="2" destOrd="0" parTransId="{094876D5-07DA-4C13-8E86-4DEC4F752343}" sibTransId="{ED53D304-A01A-4BB2-A652-59891A24E6ED}"/>
    <dgm:cxn modelId="{5DD1D46A-B5F0-4D19-8C64-CBE7C1106537}" srcId="{3C25E92D-613B-472B-821B-7BBB60B04A83}" destId="{9361E68A-2ED8-43FE-B97B-93634B6C49D6}" srcOrd="0" destOrd="0" parTransId="{486028A2-BC8A-4565-A420-0E930C6F3121}" sibTransId="{8B56BD3B-C15D-4E2E-B328-A3E45FDBAA2A}"/>
    <dgm:cxn modelId="{2A943D5F-12E0-4992-8FCC-E55BA1DEBE88}" srcId="{B1A47CCE-2F56-46C1-AD7F-241DDCA7785C}" destId="{8D3C703F-D9E1-4BD4-BB89-0E6339D09628}" srcOrd="3" destOrd="0" parTransId="{7958BBA6-6201-4F69-A662-E3B64EF50EB2}" sibTransId="{A57609ED-B18C-4E8A-A536-9165D1999BC5}"/>
    <dgm:cxn modelId="{5E4C6702-AE64-4301-9444-69BB83447933}" srcId="{58E0CD11-F105-41DC-AF53-4B6198CE8EF3}" destId="{A18C68E9-C3D3-4B20-89D2-F9FF1B0CE066}" srcOrd="1" destOrd="0" parTransId="{C27E7015-2737-4E04-83DA-0956DD950F63}" sibTransId="{52C60BAE-423C-4FC8-81C9-5D3CC2E27647}"/>
    <dgm:cxn modelId="{3217AB81-6F23-405F-8060-93E09E04073D}" srcId="{BB7034E9-B4A6-4539-9DC7-00327EF9C3B6}" destId="{76553219-847E-49BA-A032-F54E3DE416C0}" srcOrd="1" destOrd="0" parTransId="{F063C3B7-07F2-4B91-AC43-D8ECA1D6E78A}" sibTransId="{BA8837A7-529B-47E9-A485-7B88B1D8C38F}"/>
    <dgm:cxn modelId="{0137B05D-A175-4303-9439-133707206A06}" srcId="{7F7589CE-A09B-4404-A6E5-EDDF6C40FEC4}" destId="{A5977887-F165-4F8A-88BF-BBFC68D6493F}" srcOrd="5" destOrd="0" parTransId="{BD6153E7-721C-4AC6-BBEC-A5240CF16522}" sibTransId="{D05B7ABD-C0B4-466B-9856-EE1A6147325E}"/>
    <dgm:cxn modelId="{41148CB6-07F9-4DC5-87FB-4D6A161D230A}" srcId="{A82CF8EA-62E4-4F75-8D7C-67D962C749E2}" destId="{5DD06127-843B-41B2-9348-3EF9CC068DB5}" srcOrd="2" destOrd="0" parTransId="{B178BD32-CCBD-44CC-8E85-E64467C93120}" sibTransId="{63E64E32-8711-48FC-A12D-9D2D4F34326F}"/>
    <dgm:cxn modelId="{69DC764A-BE7D-4C8F-98BB-5BB61F0DD505}" srcId="{7F7589CE-A09B-4404-A6E5-EDDF6C40FEC4}" destId="{C0560502-FA1E-49CC-91DF-3DD11B529688}" srcOrd="2" destOrd="0" parTransId="{5C569226-693A-45A1-A2C1-9C20DB55F347}" sibTransId="{17E6EFD7-B468-48C8-A6E6-C80E7168CDE0}"/>
    <dgm:cxn modelId="{88FF76D4-2ABB-4F07-A364-24911F426303}" srcId="{7F7589CE-A09B-4404-A6E5-EDDF6C40FEC4}" destId="{148BD5B4-3774-41DE-A0D9-9365EDC93EC0}" srcOrd="0" destOrd="0" parTransId="{53FE930D-9622-428A-8E4D-0148CBAA7662}" sibTransId="{8CF9F82D-D1E9-4DE5-B0D5-52CE2A2953EB}"/>
    <dgm:cxn modelId="{0E835D18-4D94-42E3-926B-AD2563C7C72D}" srcId="{F21666FF-B0D5-4341-80F5-513FA98D3BEB}" destId="{4F2B351B-2B94-496D-9867-85595F6C6B82}" srcOrd="1" destOrd="0" parTransId="{1331446D-B596-44A4-8CC9-79C203FCD866}" sibTransId="{4B785EBC-7E1C-4559-AD2C-62F0FC6C2293}"/>
    <dgm:cxn modelId="{B647A5E0-D56A-4446-9181-57A02F405E11}" srcId="{BB7034E9-B4A6-4539-9DC7-00327EF9C3B6}" destId="{C3A70A02-4FF6-4987-B785-E2A3FD1AB615}" srcOrd="0" destOrd="0" parTransId="{6185D3EC-87BE-47EE-999A-ED5B206ADB11}" sibTransId="{B0A27942-50EF-4A93-A8C5-4EC13BDE8EDD}"/>
    <dgm:cxn modelId="{BC33518E-34EA-44DC-91B4-A5AE880676AC}" srcId="{7F7589CE-A09B-4404-A6E5-EDDF6C40FEC4}" destId="{C3AB3BC6-033D-4624-92AA-0FC9FAB37EC9}" srcOrd="4" destOrd="0" parTransId="{B3FCC7E3-A04D-47DD-A681-A681FEDF3B75}" sibTransId="{65E696DE-BF18-4C7F-BFF1-5443D76BC2AA}"/>
    <dgm:cxn modelId="{60189C5B-2C70-418B-8398-B09428E7FE70}" type="presOf" srcId="{1A7BB6DF-7867-473F-A66E-F2C75B8E3A4E}" destId="{5B791FAF-FDB0-438C-BC08-3F9E2596C2A0}" srcOrd="0" destOrd="0" presId="urn:microsoft.com/office/officeart/2008/layout/RadialCluster"/>
    <dgm:cxn modelId="{C5938755-50BF-4826-AD28-C715902DE546}" srcId="{3C25E92D-613B-472B-821B-7BBB60B04A83}" destId="{F21666FF-B0D5-4341-80F5-513FA98D3BEB}" srcOrd="4" destOrd="0" parTransId="{94581130-8BC0-42F3-B89B-8814C8126D62}" sibTransId="{2D53EAFA-3AA7-4E2B-AFE7-80A9E52A1552}"/>
    <dgm:cxn modelId="{EC98B29B-1C96-4F79-B15D-B4AAECD4C320}" srcId="{1A7BB6DF-7867-473F-A66E-F2C75B8E3A4E}" destId="{89475003-3FFE-49BF-8702-486E4B7CC6F7}" srcOrd="0" destOrd="0" parTransId="{3A7C359E-42E3-41FF-AED8-75F204EBA0D4}" sibTransId="{08D544CA-B9FC-4965-9B12-234D3C05D005}"/>
    <dgm:cxn modelId="{A17602CC-D648-4437-BD2F-8AD8D87A2FDF}" srcId="{813398D9-96FE-4056-B887-9F027779E060}" destId="{1F368134-B6F2-4BA3-BD05-621BF01E4517}" srcOrd="2" destOrd="0" parTransId="{3AAE2F63-74C3-4FBF-BC24-F6240C91A316}" sibTransId="{807D4595-1F5F-4B8B-84BD-C4FB876DFD08}"/>
    <dgm:cxn modelId="{587CBA59-4D53-45C2-BDED-31CBC347A372}" srcId="{922A83EA-D11B-4769-A0A1-6F2CBDDB95AC}" destId="{A5EC6971-90C8-4D6C-9681-FD8F904CC68D}" srcOrd="1" destOrd="0" parTransId="{49D2854D-F93F-482D-A13C-E6E37E0A0D08}" sibTransId="{A4DA3C89-AEE9-4F61-89B0-988624B5EF04}"/>
    <dgm:cxn modelId="{8DDFB925-3C2F-40B5-903A-670122DE8A5D}" srcId="{1F368134-B6F2-4BA3-BD05-621BF01E4517}" destId="{0A77D969-0125-4B39-A479-907DFF2D8ACA}" srcOrd="0" destOrd="0" parTransId="{F4D9CB26-AF5B-47BA-ABC5-53D26D813284}" sibTransId="{0FC8359D-895F-4A09-AE8E-CB03A4442639}"/>
    <dgm:cxn modelId="{955512BA-C693-41CA-ADD2-4D6A871D4C31}" srcId="{813398D9-96FE-4056-B887-9F027779E060}" destId="{0099B2E8-826F-4A57-8CB5-9D81582E5659}" srcOrd="0" destOrd="0" parTransId="{7B4C9B83-46B3-429C-B589-1891460B7AF4}" sibTransId="{58709A41-A12F-4A46-B4F9-6CC4590E8201}"/>
    <dgm:cxn modelId="{BA81DCC7-5654-497D-95E8-A039DA245C4A}" srcId="{922A83EA-D11B-4769-A0A1-6F2CBDDB95AC}" destId="{DA10E91D-47AF-4BEC-A97B-3EAE389D2EFE}" srcOrd="0" destOrd="0" parTransId="{4A33C9E4-A846-4235-8308-7F519AF7AB03}" sibTransId="{6D7C49CC-D064-4727-ACED-6D555A92F535}"/>
    <dgm:cxn modelId="{2144E98F-DF5D-4F38-8C0D-D61A3FEC02FE}" srcId="{F21666FF-B0D5-4341-80F5-513FA98D3BEB}" destId="{6933BCFA-F966-496C-AEBE-D1952265A5D9}" srcOrd="0" destOrd="0" parTransId="{7A2201C7-3700-4B90-A78F-440626347FEF}" sibTransId="{C11F2995-CF8C-418B-9D68-08816B490C32}"/>
    <dgm:cxn modelId="{4BB41199-19DC-428B-BBFE-0A78FE13F1BD}" srcId="{C3AB3BC6-033D-4624-92AA-0FC9FAB37EC9}" destId="{A0C4AC0F-5AF3-4AA4-A782-B4E2AB533649}" srcOrd="0" destOrd="0" parTransId="{AA3B7DA6-998C-4F6D-BA33-D2B75E756698}" sibTransId="{82175A58-62A4-470E-ABDF-5C13E95C407C}"/>
    <dgm:cxn modelId="{B6519A52-72A4-4B8E-B4DC-49614050DEF6}" type="presOf" srcId="{DF2E4633-695E-4F4C-AA8E-E55511A172FE}" destId="{B222D8BF-EE18-48B6-B696-4ACDC61CAFD6}" srcOrd="0" destOrd="0" presId="urn:microsoft.com/office/officeart/2008/layout/RadialCluster"/>
    <dgm:cxn modelId="{CF223493-8175-4CDF-B3E7-B107D51458DD}" srcId="{ABBFDD2E-A321-45A2-A6E3-E29D3E0C3EC7}" destId="{DEA342C6-E8A0-4707-925B-C7CB11DEA8F9}" srcOrd="0" destOrd="0" parTransId="{C1BE0041-DF50-451E-8766-54FF2C2959AE}" sibTransId="{92885D30-8D51-41D0-A3A8-C7BAEBA889CC}"/>
    <dgm:cxn modelId="{78C4F61D-9F1B-4518-AAC8-1B20DE161743}" srcId="{C0560502-FA1E-49CC-91DF-3DD11B529688}" destId="{B017DEDF-CA41-46F0-A9CC-0F432DFD2418}" srcOrd="1" destOrd="0" parTransId="{DFA7D56D-7571-4AE1-ABBD-1DE1DE8AC73F}" sibTransId="{C4F1B193-340B-4305-8285-4A65265F3E91}"/>
    <dgm:cxn modelId="{4FEA3CB6-3D9C-4607-A3C3-6901C76A4564}" srcId="{A5977887-F165-4F8A-88BF-BBFC68D6493F}" destId="{C8F7AEFF-B81B-4888-AF4E-73FFA3D650B1}" srcOrd="0" destOrd="0" parTransId="{039BD5FE-7F54-470A-8004-BC09318EFC80}" sibTransId="{45075F17-3779-43B6-99E5-26446F68B6CB}"/>
    <dgm:cxn modelId="{AD060A33-655C-40C7-8F37-891037CA7E05}" srcId="{730C2810-216C-488A-BC59-4F11DC5C5ADF}" destId="{A4673C06-904C-428E-9A25-B353661A060A}" srcOrd="0" destOrd="0" parTransId="{8DFFFBE1-0622-4ADC-B303-B1A2EFBA7F0D}" sibTransId="{04F48FC3-7D5E-4D2D-B973-7169C555AE5E}"/>
    <dgm:cxn modelId="{A3B67572-15FF-4D2C-A8C9-C3FE06E0F9F9}" srcId="{B1A47CCE-2F56-46C1-AD7F-241DDCA7785C}" destId="{571C8CE2-FBC8-47D2-82C1-BFEA1DC78E3D}" srcOrd="0" destOrd="0" parTransId="{4DC6B42C-A9FD-4782-9E5C-F7C1CCCA3C67}" sibTransId="{18B959AC-36C9-4E90-932C-8E87FD48BC8E}"/>
    <dgm:cxn modelId="{1794DC51-704A-4B6A-B37B-5AEC4F9707EF}" srcId="{3C25E92D-613B-472B-821B-7BBB60B04A83}" destId="{ABBFDD2E-A321-45A2-A6E3-E29D3E0C3EC7}" srcOrd="2" destOrd="0" parTransId="{221E79A8-50E1-4601-A032-57EC1FA10097}" sibTransId="{EE497CC2-3FB8-4487-A32E-F0B4B4DECF1C}"/>
    <dgm:cxn modelId="{99B959BB-3DB2-4035-A6E9-AE2CF27E9BB8}" srcId="{B1A47CCE-2F56-46C1-AD7F-241DDCA7785C}" destId="{ADC0F1DF-841A-42AD-875D-2C679F7F699F}" srcOrd="2" destOrd="0" parTransId="{6DA41D01-177B-41C3-8797-73BDF189A99D}" sibTransId="{36FE721B-A9AF-4F3A-B9D1-4E31FB8BC08E}"/>
    <dgm:cxn modelId="{EAD05D4C-FF71-4576-983F-50F5884880F3}" srcId="{BB7034E9-B4A6-4539-9DC7-00327EF9C3B6}" destId="{730C2810-216C-488A-BC59-4F11DC5C5ADF}" srcOrd="3" destOrd="0" parTransId="{F5321763-477B-4CF4-AAB2-347EB3B1381A}" sibTransId="{57969135-F7F7-4FEA-8AA5-1EB0DD9EF115}"/>
    <dgm:cxn modelId="{302D1E7E-4696-4D79-98FE-E5726233FBA8}" srcId="{730C2810-216C-488A-BC59-4F11DC5C5ADF}" destId="{A74407DB-6C74-4826-A472-4684E0EEB3D2}" srcOrd="1" destOrd="0" parTransId="{88BFE6BD-CFD9-459C-8AE0-F34246BEEDE4}" sibTransId="{6F0A9A30-640E-4B91-9210-2B37DA86EB90}"/>
    <dgm:cxn modelId="{CD4A88D2-CBD5-48ED-8FBA-DC460312B4BA}" srcId="{C3AB3BC6-033D-4624-92AA-0FC9FAB37EC9}" destId="{9F9657DF-D619-426A-9B26-269AE6EBBA99}" srcOrd="1" destOrd="0" parTransId="{31440EB1-8652-45B0-95BE-6F1B71E2B5D8}" sibTransId="{B977382C-F808-4A6B-81F3-AC7251552C6C}"/>
    <dgm:cxn modelId="{B51778CC-DB41-45AB-AA16-C4B2BF867278}" srcId="{8D3C703F-D9E1-4BD4-BB89-0E6339D09628}" destId="{5CF40D30-329A-4AEA-AE67-421AE6DB3332}" srcOrd="0" destOrd="0" parTransId="{D70F8651-9D15-4EED-A45A-E74DF0786956}" sibTransId="{1E098D03-9633-41B7-8C2D-EDDE0A3B18D3}"/>
    <dgm:cxn modelId="{2B104A0C-DC48-44F9-9220-E8A4926F51F1}" srcId="{3C25E92D-613B-472B-821B-7BBB60B04A83}" destId="{813398D9-96FE-4056-B887-9F027779E060}" srcOrd="3" destOrd="0" parTransId="{2F39F7F6-14A3-4D20-9DCB-6CB07153615D}" sibTransId="{C1A9C009-977A-4C31-88B5-23767777F0A4}"/>
    <dgm:cxn modelId="{AC4B836E-D1A4-46FB-9906-B91D9401AE16}" srcId="{C0560502-FA1E-49CC-91DF-3DD11B529688}" destId="{97F98B3D-E4CD-4B1E-B6EF-3869A017F481}" srcOrd="0" destOrd="0" parTransId="{7ABCDE87-FA54-4516-8C10-7705CB17219E}" sibTransId="{EEE0A99B-C377-4E28-B6C1-D45BD418565B}"/>
    <dgm:cxn modelId="{25D3861D-F899-4AD4-ADF1-06D7770502A2}" srcId="{7F7589CE-A09B-4404-A6E5-EDDF6C40FEC4}" destId="{B1A47CCE-2F56-46C1-AD7F-241DDCA7785C}" srcOrd="3" destOrd="0" parTransId="{8D30B243-2AD7-49E5-B17F-A553D3366785}" sibTransId="{2613119C-7E6C-4DE8-8DBF-E485FABCCA87}"/>
    <dgm:cxn modelId="{419130AB-2D10-44D8-B81A-D030993EC738}" type="presOf" srcId="{A82CF8EA-62E4-4F75-8D7C-67D962C749E2}" destId="{C2C4EFD5-0F98-404D-AE33-9C9CAA1D94AA}" srcOrd="0" destOrd="0" presId="urn:microsoft.com/office/officeart/2008/layout/RadialCluster"/>
    <dgm:cxn modelId="{45F7794F-281E-4095-8E03-8DC00A060979}" srcId="{ABBFDD2E-A321-45A2-A6E3-E29D3E0C3EC7}" destId="{957E6E4F-0206-4825-B59B-01C65D8A588C}" srcOrd="1" destOrd="0" parTransId="{BF75FFEC-2210-4D8E-844F-D42E3C0FF73B}" sibTransId="{D4151980-9289-4FC2-9BB5-F4D34033A0D9}"/>
    <dgm:cxn modelId="{E7CF3B60-7C36-47DA-A987-AF94ACC332D3}" type="presOf" srcId="{89475003-3FFE-49BF-8702-486E4B7CC6F7}" destId="{BF39BE7D-EA6E-4C33-92E3-67C0B776F085}" srcOrd="0" destOrd="0" presId="urn:microsoft.com/office/officeart/2008/layout/RadialCluster"/>
    <dgm:cxn modelId="{8FADFE74-6EA3-4D04-BE2C-A65037C67950}" type="presOf" srcId="{3A7C359E-42E3-41FF-AED8-75F204EBA0D4}" destId="{749829C0-98AF-42C7-B4CE-9216BBC444EC}" srcOrd="0" destOrd="0" presId="urn:microsoft.com/office/officeart/2008/layout/RadialCluster"/>
    <dgm:cxn modelId="{2E7EA3A4-56B1-4BCF-825D-4414C81CA5D5}" srcId="{5DD06127-843B-41B2-9348-3EF9CC068DB5}" destId="{5CBDBC10-688F-4019-810A-64936EE5B5C1}" srcOrd="0" destOrd="0" parTransId="{E894414F-3034-4C24-83A5-633AC8321A90}" sibTransId="{2CD07AB3-2C62-4C13-B52E-A4B629DC71EC}"/>
    <dgm:cxn modelId="{56E8E39C-3E88-47AF-BB06-483DAC4F096B}" srcId="{B1A47CCE-2F56-46C1-AD7F-241DDCA7785C}" destId="{E9CD5A91-2010-401A-919E-27A56CF4518D}" srcOrd="1" destOrd="0" parTransId="{0D763A03-B7A4-49C0-9C98-CA41652FFDF3}" sibTransId="{D523A8FD-CC3D-41B6-8F97-24D080E61168}"/>
    <dgm:cxn modelId="{281FA7AF-7DF3-4312-B24E-D3DCB64E4CAD}" type="presOf" srcId="{A812E6A8-FC1F-4642-A539-8BE15FC60477}" destId="{5D0C4773-7AAD-4BDE-BD4C-F1BF55216A20}" srcOrd="0" destOrd="0" presId="urn:microsoft.com/office/officeart/2008/layout/RadialCluster"/>
    <dgm:cxn modelId="{B9E8A362-0A75-4D21-BCE0-8CB76DCA845C}" srcId="{7F7589CE-A09B-4404-A6E5-EDDF6C40FEC4}" destId="{70B51585-43BA-4EC8-8E87-F32B37B52FBE}" srcOrd="1" destOrd="0" parTransId="{03ACEB17-B747-4756-AB6A-524A65F46945}" sibTransId="{82C75AE8-6E8F-4CA0-943E-4A875EB78CAE}"/>
    <dgm:cxn modelId="{03E218EF-D09A-41FC-8EF6-8E046988E085}" srcId="{3C25E92D-613B-472B-821B-7BBB60B04A83}" destId="{7F7589CE-A09B-4404-A6E5-EDDF6C40FEC4}" srcOrd="5" destOrd="0" parTransId="{DE58C4DF-FD46-4A22-BF1A-26522CAEA174}" sibTransId="{6A63D837-7554-4E2E-A422-4EB1A6E2BA7C}"/>
    <dgm:cxn modelId="{FABF7DDA-B04F-4787-9D29-9B9B5499274F}" srcId="{8D3C703F-D9E1-4BD4-BB89-0E6339D09628}" destId="{3D94B281-AD51-420E-BFE2-FFB8CF235896}" srcOrd="1" destOrd="0" parTransId="{8A84E758-27F1-4284-AA55-BD7677188894}" sibTransId="{D8F63B23-7EC9-44BB-96F5-31C0CFCCCCD5}"/>
    <dgm:cxn modelId="{98CF1740-CCFE-4000-8108-7C9F45120900}" srcId="{5DD06127-843B-41B2-9348-3EF9CC068DB5}" destId="{CD44870D-B30A-4361-8F52-1986388C5265}" srcOrd="1" destOrd="0" parTransId="{8676B13D-D53B-4F9A-B30C-DBA6E55C140D}" sibTransId="{B50E5B73-B144-4D62-BDC8-C00E0F695330}"/>
    <dgm:cxn modelId="{13D62CB0-52F3-49CF-8D17-AB815C24D44D}" srcId="{A82CF8EA-62E4-4F75-8D7C-67D962C749E2}" destId="{1A7BB6DF-7867-473F-A66E-F2C75B8E3A4E}" srcOrd="0" destOrd="0" parTransId="{D9E2F4DB-CBBC-43B3-8D04-689808B33C7A}" sibTransId="{69A28A97-7938-409C-9E86-8D87D8A28F76}"/>
    <dgm:cxn modelId="{527C3712-936C-4C41-B2EE-A18052198A71}" srcId="{1A7BB6DF-7867-473F-A66E-F2C75B8E3A4E}" destId="{A812E6A8-FC1F-4642-A539-8BE15FC60477}" srcOrd="1" destOrd="0" parTransId="{DF2E4633-695E-4F4C-AA8E-E55511A172FE}" sibTransId="{4CBDDF0F-88CE-460B-ACD8-ACFACB666807}"/>
    <dgm:cxn modelId="{D88CE356-9A00-4DB7-A636-37D052D7A58C}" srcId="{A5977887-F165-4F8A-88BF-BBFC68D6493F}" destId="{25942F85-C038-4E2C-8325-3B76B0ABF3B7}" srcOrd="1" destOrd="0" parTransId="{956C8B13-0E3A-447A-9BF6-37F2D5E0F1E9}" sibTransId="{5680AEF9-AEBC-4A40-91B0-A7D5352F6B8F}"/>
    <dgm:cxn modelId="{B524E0CE-10AC-4B5F-AAE1-D9BD4A5BBEE6}" srcId="{813398D9-96FE-4056-B887-9F027779E060}" destId="{58E0CD11-F105-41DC-AF53-4B6198CE8EF3}" srcOrd="3" destOrd="0" parTransId="{BD706D1C-EDFD-4DFE-A916-B26A4BB38133}" sibTransId="{92C98B7F-8D05-41EA-8F0C-8D1F40DC0768}"/>
    <dgm:cxn modelId="{AB6A19E8-43A6-4BF8-8274-4D548A8288F1}" srcId="{1F368134-B6F2-4BA3-BD05-621BF01E4517}" destId="{AD660A16-B7B5-4319-B7EB-D603F2882B91}" srcOrd="1" destOrd="0" parTransId="{509B05F6-1158-4D76-B278-0925958CC688}" sibTransId="{F0A8AD87-BB2D-4D06-B139-E737A6E3A1A4}"/>
    <dgm:cxn modelId="{DC7E1E25-A93C-4A40-A0E1-3FB2B9B52145}" srcId="{A82CF8EA-62E4-4F75-8D7C-67D962C749E2}" destId="{BB7034E9-B4A6-4539-9DC7-00327EF9C3B6}" srcOrd="1" destOrd="0" parTransId="{C86C50FC-66B6-4699-8F35-DC460B5AF272}" sibTransId="{45D3FA70-8376-429B-987D-52F17DDC1085}"/>
    <dgm:cxn modelId="{A8ED670F-C9C5-44C3-90A9-87E893050488}" srcId="{ADC0F1DF-841A-42AD-875D-2C679F7F699F}" destId="{1FAC0CAF-75C2-46CB-9FFE-D0FC51BA53E7}" srcOrd="0" destOrd="0" parTransId="{40E05D65-7623-4352-A502-68460ADC9712}" sibTransId="{D22E21FC-CFBB-42FD-B555-535A2607FE92}"/>
    <dgm:cxn modelId="{D80F5F9E-8819-45EE-B625-25DBC81DB1AA}" srcId="{ADC0F1DF-841A-42AD-875D-2C679F7F699F}" destId="{6CE21309-12BA-4D32-B6B2-D5DEFB920A5B}" srcOrd="1" destOrd="0" parTransId="{5A7F9D2A-02E3-4DE7-A1D6-DE4BB477C7F2}" sibTransId="{D7A5D1E5-14C6-4DDE-B832-3E7910F0D863}"/>
    <dgm:cxn modelId="{8677E3C7-A158-4BBC-A405-472F8AA1E327}" srcId="{813398D9-96FE-4056-B887-9F027779E060}" destId="{D9C8A387-3A4A-45C9-B8A0-C9F0ED8556B1}" srcOrd="1" destOrd="0" parTransId="{39DC9165-1B57-450D-B2E5-205F34F7E20F}" sibTransId="{CDA72550-07F4-42E8-8604-2E4394A79FC7}"/>
    <dgm:cxn modelId="{FEBF3F62-552F-4208-93D6-CE0AD46E6BBE}" srcId="{58E0CD11-F105-41DC-AF53-4B6198CE8EF3}" destId="{B0625B47-A664-4ECF-B886-FB4ACBCC1EB8}" srcOrd="0" destOrd="0" parTransId="{712F9488-1DC8-4A39-AB2C-F63B1028FBCD}" sibTransId="{BB12F822-2C37-4119-A9A2-E62143A1C765}"/>
    <dgm:cxn modelId="{40136C6C-7193-4771-A054-BDB4916256FB}" srcId="{A82CF8EA-62E4-4F75-8D7C-67D962C749E2}" destId="{3C25E92D-613B-472B-821B-7BBB60B04A83}" srcOrd="3" destOrd="0" parTransId="{2EC00235-AF62-4B15-A595-E7377BE51DF7}" sibTransId="{166EFA3B-BE71-41D8-A2E8-459B8E0A2180}"/>
    <dgm:cxn modelId="{F3E587EF-3AAC-49EB-B14C-B4B469422E62}" type="presParOf" srcId="{C2C4EFD5-0F98-404D-AE33-9C9CAA1D94AA}" destId="{51CBD96C-30CF-402C-A49E-8998F82CDB89}" srcOrd="0" destOrd="0" presId="urn:microsoft.com/office/officeart/2008/layout/RadialCluster"/>
    <dgm:cxn modelId="{B9414B39-0A53-40E9-BC0F-C70CC2D8299F}" type="presParOf" srcId="{51CBD96C-30CF-402C-A49E-8998F82CDB89}" destId="{5B791FAF-FDB0-438C-BC08-3F9E2596C2A0}" srcOrd="0" destOrd="0" presId="urn:microsoft.com/office/officeart/2008/layout/RadialCluster"/>
    <dgm:cxn modelId="{6BE87599-55E9-49C9-8D73-1E595CEA1321}" type="presParOf" srcId="{51CBD96C-30CF-402C-A49E-8998F82CDB89}" destId="{749829C0-98AF-42C7-B4CE-9216BBC444EC}" srcOrd="1" destOrd="0" presId="urn:microsoft.com/office/officeart/2008/layout/RadialCluster"/>
    <dgm:cxn modelId="{842F54EC-D5A4-470E-8E57-0ECFEFDF4454}" type="presParOf" srcId="{51CBD96C-30CF-402C-A49E-8998F82CDB89}" destId="{BF39BE7D-EA6E-4C33-92E3-67C0B776F085}" srcOrd="2" destOrd="0" presId="urn:microsoft.com/office/officeart/2008/layout/RadialCluster"/>
    <dgm:cxn modelId="{6F43A270-49CE-464C-8342-EBCE4D33BE0F}" type="presParOf" srcId="{51CBD96C-30CF-402C-A49E-8998F82CDB89}" destId="{B222D8BF-EE18-48B6-B696-4ACDC61CAFD6}" srcOrd="3" destOrd="0" presId="urn:microsoft.com/office/officeart/2008/layout/RadialCluster"/>
    <dgm:cxn modelId="{2F3C56E6-F2FE-416A-8444-3E440F9BEACA}" type="presParOf" srcId="{51CBD96C-30CF-402C-A49E-8998F82CDB89}" destId="{5D0C4773-7AAD-4BDE-BD4C-F1BF55216A20}" srcOrd="4" destOrd="0" presId="urn:microsoft.com/office/officeart/2008/layout/RadialCluster"/>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5E80B4-DDBB-4E14-82D8-2B0F6878CB0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140401E3-1C68-4D15-9E84-F4389BD3ABBB}">
      <dgm:prSet phldrT="[Text]" custT="1"/>
      <dgm:spPr>
        <a:solidFill>
          <a:srgbClr val="00B0F0"/>
        </a:solidFill>
      </dgm:spPr>
      <dgm:t>
        <a:bodyPr/>
        <a:lstStyle/>
        <a:p>
          <a:r>
            <a:rPr lang="en-US" sz="2200" dirty="0">
              <a:solidFill>
                <a:schemeClr val="tx1"/>
              </a:solidFill>
            </a:rPr>
            <a:t>Complete the FAFSA</a:t>
          </a:r>
        </a:p>
      </dgm:t>
    </dgm:pt>
    <dgm:pt modelId="{23FD4961-BC98-4418-A7E0-E1B04EA258B9}" type="parTrans" cxnId="{3BAB9DD0-1167-4F4F-8241-FD4CC777C716}">
      <dgm:prSet/>
      <dgm:spPr/>
      <dgm:t>
        <a:bodyPr/>
        <a:lstStyle/>
        <a:p>
          <a:endParaRPr lang="en-US" sz="2200">
            <a:solidFill>
              <a:schemeClr val="tx1"/>
            </a:solidFill>
          </a:endParaRPr>
        </a:p>
      </dgm:t>
    </dgm:pt>
    <dgm:pt modelId="{E927AAA1-6CC4-4685-897F-B45AEFBEB38F}" type="sibTrans" cxnId="{3BAB9DD0-1167-4F4F-8241-FD4CC777C716}">
      <dgm:prSet custT="1"/>
      <dgm:spPr/>
      <dgm:t>
        <a:bodyPr/>
        <a:lstStyle/>
        <a:p>
          <a:endParaRPr lang="en-US" sz="2200" dirty="0">
            <a:solidFill>
              <a:schemeClr val="tx1"/>
            </a:solidFill>
          </a:endParaRPr>
        </a:p>
      </dgm:t>
    </dgm:pt>
    <dgm:pt modelId="{E18FA91F-4E39-4270-B778-2C97FEC32550}">
      <dgm:prSet phldrT="[Text]" custT="1"/>
      <dgm:spPr/>
      <dgm:t>
        <a:bodyPr/>
        <a:lstStyle/>
        <a:p>
          <a:r>
            <a:rPr lang="en-US" sz="2200" dirty="0">
              <a:solidFill>
                <a:schemeClr val="tx1"/>
              </a:solidFill>
            </a:rPr>
            <a:t>Receive and review the Student Aid Report</a:t>
          </a:r>
        </a:p>
      </dgm:t>
    </dgm:pt>
    <dgm:pt modelId="{774380D4-76AA-413A-BC83-F1E7C8BBB4C3}" type="parTrans" cxnId="{74E12893-385E-48A4-8344-DAA2091333E3}">
      <dgm:prSet/>
      <dgm:spPr/>
      <dgm:t>
        <a:bodyPr/>
        <a:lstStyle/>
        <a:p>
          <a:endParaRPr lang="en-US" sz="2200">
            <a:solidFill>
              <a:schemeClr val="tx1"/>
            </a:solidFill>
          </a:endParaRPr>
        </a:p>
      </dgm:t>
    </dgm:pt>
    <dgm:pt modelId="{2A6F7CFD-6B37-4B43-A69B-85E7990B5C69}" type="sibTrans" cxnId="{74E12893-385E-48A4-8344-DAA2091333E3}">
      <dgm:prSet custT="1"/>
      <dgm:spPr/>
      <dgm:t>
        <a:bodyPr/>
        <a:lstStyle/>
        <a:p>
          <a:endParaRPr lang="en-US" sz="2200" dirty="0">
            <a:solidFill>
              <a:schemeClr val="tx1"/>
            </a:solidFill>
          </a:endParaRPr>
        </a:p>
      </dgm:t>
    </dgm:pt>
    <dgm:pt modelId="{C8DEBE24-73DF-4D7A-A75B-7B0767A89B62}">
      <dgm:prSet phldrT="[Text]" custT="1"/>
      <dgm:spPr/>
      <dgm:t>
        <a:bodyPr/>
        <a:lstStyle/>
        <a:p>
          <a:r>
            <a:rPr lang="en-US" sz="2200" dirty="0">
              <a:solidFill>
                <a:schemeClr val="tx1"/>
              </a:solidFill>
            </a:rPr>
            <a:t>Complete verification process (if selected)</a:t>
          </a:r>
        </a:p>
      </dgm:t>
    </dgm:pt>
    <dgm:pt modelId="{7099AC0C-CFB1-4D4A-BF96-7E5B1FA3DCD4}" type="parTrans" cxnId="{A0CCC609-9436-4057-A106-715A9C14BF9D}">
      <dgm:prSet/>
      <dgm:spPr/>
      <dgm:t>
        <a:bodyPr/>
        <a:lstStyle/>
        <a:p>
          <a:endParaRPr lang="en-US" sz="2200">
            <a:solidFill>
              <a:schemeClr val="tx1"/>
            </a:solidFill>
          </a:endParaRPr>
        </a:p>
      </dgm:t>
    </dgm:pt>
    <dgm:pt modelId="{DA783011-13F1-4241-B176-DC47B237CBDC}" type="sibTrans" cxnId="{A0CCC609-9436-4057-A106-715A9C14BF9D}">
      <dgm:prSet custT="1"/>
      <dgm:spPr/>
      <dgm:t>
        <a:bodyPr/>
        <a:lstStyle/>
        <a:p>
          <a:endParaRPr lang="en-US" sz="2200" dirty="0">
            <a:solidFill>
              <a:schemeClr val="tx1"/>
            </a:solidFill>
          </a:endParaRPr>
        </a:p>
      </dgm:t>
    </dgm:pt>
    <dgm:pt modelId="{85B2798B-2CB3-4F67-B1B5-CB545DDCB743}">
      <dgm:prSet phldrT="[Text]" custT="1"/>
      <dgm:spPr/>
      <dgm:t>
        <a:bodyPr/>
        <a:lstStyle/>
        <a:p>
          <a:r>
            <a:rPr lang="en-US" sz="2200" dirty="0">
              <a:solidFill>
                <a:schemeClr val="tx1"/>
              </a:solidFill>
            </a:rPr>
            <a:t>Receive and review </a:t>
          </a:r>
        </a:p>
        <a:p>
          <a:r>
            <a:rPr lang="en-US" sz="2200" dirty="0">
              <a:solidFill>
                <a:schemeClr val="tx1"/>
              </a:solidFill>
            </a:rPr>
            <a:t>award offers</a:t>
          </a:r>
        </a:p>
      </dgm:t>
    </dgm:pt>
    <dgm:pt modelId="{18339A37-61D4-4CE0-9BAA-AE1FA2EA1537}" type="parTrans" cxnId="{7CE0508D-33C7-469A-9EB1-5C97EB845D0C}">
      <dgm:prSet/>
      <dgm:spPr/>
      <dgm:t>
        <a:bodyPr/>
        <a:lstStyle/>
        <a:p>
          <a:endParaRPr lang="en-US" sz="2200">
            <a:solidFill>
              <a:schemeClr val="tx1"/>
            </a:solidFill>
          </a:endParaRPr>
        </a:p>
      </dgm:t>
    </dgm:pt>
    <dgm:pt modelId="{5D4D034E-5358-4056-B672-08E21F6F31C3}" type="sibTrans" cxnId="{7CE0508D-33C7-469A-9EB1-5C97EB845D0C}">
      <dgm:prSet custT="1"/>
      <dgm:spPr/>
      <dgm:t>
        <a:bodyPr/>
        <a:lstStyle/>
        <a:p>
          <a:endParaRPr lang="en-US" sz="2200" dirty="0">
            <a:solidFill>
              <a:schemeClr val="tx1"/>
            </a:solidFill>
          </a:endParaRPr>
        </a:p>
      </dgm:t>
    </dgm:pt>
    <dgm:pt modelId="{3E72373C-6D15-4CBD-8A56-B3E93B3139AD}">
      <dgm:prSet phldrT="[Text]" custT="1"/>
      <dgm:spPr/>
      <dgm:t>
        <a:bodyPr/>
        <a:lstStyle/>
        <a:p>
          <a:r>
            <a:rPr lang="en-US" sz="2200" dirty="0">
              <a:solidFill>
                <a:schemeClr val="tx1"/>
              </a:solidFill>
            </a:rPr>
            <a:t>Respond </a:t>
          </a:r>
        </a:p>
        <a:p>
          <a:r>
            <a:rPr lang="en-US" sz="2200" dirty="0">
              <a:solidFill>
                <a:schemeClr val="tx1"/>
              </a:solidFill>
            </a:rPr>
            <a:t>to colleges/universities</a:t>
          </a:r>
        </a:p>
      </dgm:t>
    </dgm:pt>
    <dgm:pt modelId="{053B1423-D828-4846-B0FE-8BB2D47768F5}" type="parTrans" cxnId="{279989A7-9C91-4979-A233-9EC423F7461B}">
      <dgm:prSet/>
      <dgm:spPr/>
      <dgm:t>
        <a:bodyPr/>
        <a:lstStyle/>
        <a:p>
          <a:endParaRPr lang="en-US" sz="2200">
            <a:solidFill>
              <a:schemeClr val="tx1"/>
            </a:solidFill>
          </a:endParaRPr>
        </a:p>
      </dgm:t>
    </dgm:pt>
    <dgm:pt modelId="{A3F48E2C-159E-477E-8B74-C090386D41C3}" type="sibTrans" cxnId="{279989A7-9C91-4979-A233-9EC423F7461B}">
      <dgm:prSet custT="1"/>
      <dgm:spPr/>
      <dgm:t>
        <a:bodyPr/>
        <a:lstStyle/>
        <a:p>
          <a:endParaRPr lang="en-US" sz="2200" dirty="0">
            <a:solidFill>
              <a:schemeClr val="tx1"/>
            </a:solidFill>
          </a:endParaRPr>
        </a:p>
      </dgm:t>
    </dgm:pt>
    <dgm:pt modelId="{3333EFFF-469A-428F-9B13-5F398C36AB63}">
      <dgm:prSet phldrT="[Text]" custT="1"/>
      <dgm:spPr>
        <a:solidFill>
          <a:srgbClr val="00B0F0"/>
        </a:solidFill>
      </dgm:spPr>
      <dgm:t>
        <a:bodyPr/>
        <a:lstStyle/>
        <a:p>
          <a:r>
            <a:rPr lang="en-US" sz="2200" dirty="0">
              <a:solidFill>
                <a:schemeClr val="tx1"/>
              </a:solidFill>
            </a:rPr>
            <a:t>Complete all pending processes</a:t>
          </a:r>
        </a:p>
      </dgm:t>
    </dgm:pt>
    <dgm:pt modelId="{14727DFC-4475-4B89-8AA4-7175DCB1A21A}" type="parTrans" cxnId="{49F0D9B3-3249-4DC9-B912-4E6B6448759E}">
      <dgm:prSet/>
      <dgm:spPr/>
      <dgm:t>
        <a:bodyPr/>
        <a:lstStyle/>
        <a:p>
          <a:endParaRPr lang="en-US" sz="2200">
            <a:solidFill>
              <a:schemeClr val="tx1"/>
            </a:solidFill>
          </a:endParaRPr>
        </a:p>
      </dgm:t>
    </dgm:pt>
    <dgm:pt modelId="{78647CDA-D9E9-47A9-BB94-243BE2EA0E35}" type="sibTrans" cxnId="{49F0D9B3-3249-4DC9-B912-4E6B6448759E}">
      <dgm:prSet custT="1"/>
      <dgm:spPr/>
      <dgm:t>
        <a:bodyPr/>
        <a:lstStyle/>
        <a:p>
          <a:endParaRPr lang="en-US" sz="2200" dirty="0">
            <a:solidFill>
              <a:schemeClr val="tx1"/>
            </a:solidFill>
          </a:endParaRPr>
        </a:p>
      </dgm:t>
    </dgm:pt>
    <dgm:pt modelId="{0C2A2F11-6894-4689-A8C5-929577C3FDED}">
      <dgm:prSet custT="1"/>
      <dgm:spPr/>
      <dgm:t>
        <a:bodyPr/>
        <a:lstStyle/>
        <a:p>
          <a:r>
            <a:rPr lang="en-US" sz="2200" dirty="0">
              <a:solidFill>
                <a:schemeClr val="tx1"/>
              </a:solidFill>
            </a:rPr>
            <a:t>Renew FAFSA</a:t>
          </a:r>
        </a:p>
        <a:p>
          <a:r>
            <a:rPr lang="en-US" sz="2200" dirty="0">
              <a:solidFill>
                <a:schemeClr val="tx1"/>
              </a:solidFill>
            </a:rPr>
            <a:t>every year</a:t>
          </a:r>
        </a:p>
      </dgm:t>
    </dgm:pt>
    <dgm:pt modelId="{A11B6044-6EFF-4B56-85A1-06AE8C895ECE}" type="parTrans" cxnId="{A8FE67D6-27F7-4BE5-B0C6-2E678BD3E754}">
      <dgm:prSet/>
      <dgm:spPr/>
      <dgm:t>
        <a:bodyPr/>
        <a:lstStyle/>
        <a:p>
          <a:endParaRPr lang="en-US" sz="2200">
            <a:solidFill>
              <a:schemeClr val="tx1"/>
            </a:solidFill>
          </a:endParaRPr>
        </a:p>
      </dgm:t>
    </dgm:pt>
    <dgm:pt modelId="{59ADBC51-F1E3-4F94-B382-2FE87C87341A}" type="sibTrans" cxnId="{A8FE67D6-27F7-4BE5-B0C6-2E678BD3E754}">
      <dgm:prSet/>
      <dgm:spPr/>
      <dgm:t>
        <a:bodyPr/>
        <a:lstStyle/>
        <a:p>
          <a:endParaRPr lang="en-US" sz="2200">
            <a:solidFill>
              <a:schemeClr val="tx1"/>
            </a:solidFill>
          </a:endParaRPr>
        </a:p>
      </dgm:t>
    </dgm:pt>
    <dgm:pt modelId="{89340B76-35A2-4124-AEC9-F88622CD1BD8}" type="pres">
      <dgm:prSet presAssocID="{805E80B4-DDBB-4E14-82D8-2B0F6878CB06}" presName="Name0" presStyleCnt="0">
        <dgm:presLayoutVars>
          <dgm:dir/>
          <dgm:resizeHandles val="exact"/>
        </dgm:presLayoutVars>
      </dgm:prSet>
      <dgm:spPr/>
      <dgm:t>
        <a:bodyPr/>
        <a:lstStyle/>
        <a:p>
          <a:endParaRPr lang="en-US"/>
        </a:p>
      </dgm:t>
    </dgm:pt>
    <dgm:pt modelId="{8D5F3557-ACC3-4A93-B60A-52F6CF3730F9}" type="pres">
      <dgm:prSet presAssocID="{140401E3-1C68-4D15-9E84-F4389BD3ABBB}" presName="node" presStyleLbl="node1" presStyleIdx="0" presStyleCnt="7" custScaleX="244759">
        <dgm:presLayoutVars>
          <dgm:bulletEnabled val="1"/>
        </dgm:presLayoutVars>
      </dgm:prSet>
      <dgm:spPr/>
      <dgm:t>
        <a:bodyPr/>
        <a:lstStyle/>
        <a:p>
          <a:endParaRPr lang="en-US"/>
        </a:p>
      </dgm:t>
    </dgm:pt>
    <dgm:pt modelId="{1442AA29-7A1B-404F-AF49-3EDF0C5BC0C0}" type="pres">
      <dgm:prSet presAssocID="{E927AAA1-6CC4-4685-897F-B45AEFBEB38F}" presName="sibTrans" presStyleLbl="sibTrans1D1" presStyleIdx="0" presStyleCnt="6"/>
      <dgm:spPr/>
      <dgm:t>
        <a:bodyPr/>
        <a:lstStyle/>
        <a:p>
          <a:endParaRPr lang="en-US"/>
        </a:p>
      </dgm:t>
    </dgm:pt>
    <dgm:pt modelId="{31E049FE-F9DF-4E28-AEC2-8478735D9547}" type="pres">
      <dgm:prSet presAssocID="{E927AAA1-6CC4-4685-897F-B45AEFBEB38F}" presName="connectorText" presStyleLbl="sibTrans1D1" presStyleIdx="0" presStyleCnt="6"/>
      <dgm:spPr/>
      <dgm:t>
        <a:bodyPr/>
        <a:lstStyle/>
        <a:p>
          <a:endParaRPr lang="en-US"/>
        </a:p>
      </dgm:t>
    </dgm:pt>
    <dgm:pt modelId="{E696219D-3096-4E98-AAB8-629E6E3ECA19}" type="pres">
      <dgm:prSet presAssocID="{E18FA91F-4E39-4270-B778-2C97FEC32550}" presName="node" presStyleLbl="node1" presStyleIdx="1" presStyleCnt="7" custScaleX="244759">
        <dgm:presLayoutVars>
          <dgm:bulletEnabled val="1"/>
        </dgm:presLayoutVars>
      </dgm:prSet>
      <dgm:spPr/>
      <dgm:t>
        <a:bodyPr/>
        <a:lstStyle/>
        <a:p>
          <a:endParaRPr lang="en-US"/>
        </a:p>
      </dgm:t>
    </dgm:pt>
    <dgm:pt modelId="{7E2233B6-00A6-4C51-8CD0-67303AF13332}" type="pres">
      <dgm:prSet presAssocID="{2A6F7CFD-6B37-4B43-A69B-85E7990B5C69}" presName="sibTrans" presStyleLbl="sibTrans1D1" presStyleIdx="1" presStyleCnt="6"/>
      <dgm:spPr/>
      <dgm:t>
        <a:bodyPr/>
        <a:lstStyle/>
        <a:p>
          <a:endParaRPr lang="en-US"/>
        </a:p>
      </dgm:t>
    </dgm:pt>
    <dgm:pt modelId="{13BA1A21-EEAC-4D45-88D3-5C34CC0A1985}" type="pres">
      <dgm:prSet presAssocID="{2A6F7CFD-6B37-4B43-A69B-85E7990B5C69}" presName="connectorText" presStyleLbl="sibTrans1D1" presStyleIdx="1" presStyleCnt="6"/>
      <dgm:spPr/>
      <dgm:t>
        <a:bodyPr/>
        <a:lstStyle/>
        <a:p>
          <a:endParaRPr lang="en-US"/>
        </a:p>
      </dgm:t>
    </dgm:pt>
    <dgm:pt modelId="{B1029420-15AD-4031-9231-B22D2A0A8B4D}" type="pres">
      <dgm:prSet presAssocID="{C8DEBE24-73DF-4D7A-A75B-7B0767A89B62}" presName="node" presStyleLbl="node1" presStyleIdx="2" presStyleCnt="7" custScaleX="244759">
        <dgm:presLayoutVars>
          <dgm:bulletEnabled val="1"/>
        </dgm:presLayoutVars>
      </dgm:prSet>
      <dgm:spPr/>
      <dgm:t>
        <a:bodyPr/>
        <a:lstStyle/>
        <a:p>
          <a:endParaRPr lang="en-US"/>
        </a:p>
      </dgm:t>
    </dgm:pt>
    <dgm:pt modelId="{F2CEB082-0675-4E4D-85FF-54B6DB673E2F}" type="pres">
      <dgm:prSet presAssocID="{DA783011-13F1-4241-B176-DC47B237CBDC}" presName="sibTrans" presStyleLbl="sibTrans1D1" presStyleIdx="2" presStyleCnt="6"/>
      <dgm:spPr/>
      <dgm:t>
        <a:bodyPr/>
        <a:lstStyle/>
        <a:p>
          <a:endParaRPr lang="en-US"/>
        </a:p>
      </dgm:t>
    </dgm:pt>
    <dgm:pt modelId="{2AA0BBE4-4042-400D-94D8-3F351C129F04}" type="pres">
      <dgm:prSet presAssocID="{DA783011-13F1-4241-B176-DC47B237CBDC}" presName="connectorText" presStyleLbl="sibTrans1D1" presStyleIdx="2" presStyleCnt="6"/>
      <dgm:spPr/>
      <dgm:t>
        <a:bodyPr/>
        <a:lstStyle/>
        <a:p>
          <a:endParaRPr lang="en-US"/>
        </a:p>
      </dgm:t>
    </dgm:pt>
    <dgm:pt modelId="{872B8499-97C8-49CC-AFA3-D6F263D0AEEC}" type="pres">
      <dgm:prSet presAssocID="{85B2798B-2CB3-4F67-B1B5-CB545DDCB743}" presName="node" presStyleLbl="node1" presStyleIdx="3" presStyleCnt="7" custScaleX="244759">
        <dgm:presLayoutVars>
          <dgm:bulletEnabled val="1"/>
        </dgm:presLayoutVars>
      </dgm:prSet>
      <dgm:spPr/>
      <dgm:t>
        <a:bodyPr/>
        <a:lstStyle/>
        <a:p>
          <a:endParaRPr lang="en-US"/>
        </a:p>
      </dgm:t>
    </dgm:pt>
    <dgm:pt modelId="{825C7BE0-9F42-4EB4-BA57-C43B3B16C740}" type="pres">
      <dgm:prSet presAssocID="{5D4D034E-5358-4056-B672-08E21F6F31C3}" presName="sibTrans" presStyleLbl="sibTrans1D1" presStyleIdx="3" presStyleCnt="6"/>
      <dgm:spPr/>
      <dgm:t>
        <a:bodyPr/>
        <a:lstStyle/>
        <a:p>
          <a:endParaRPr lang="en-US"/>
        </a:p>
      </dgm:t>
    </dgm:pt>
    <dgm:pt modelId="{C269EA76-12FC-4507-99ED-7DF0CC31FC3F}" type="pres">
      <dgm:prSet presAssocID="{5D4D034E-5358-4056-B672-08E21F6F31C3}" presName="connectorText" presStyleLbl="sibTrans1D1" presStyleIdx="3" presStyleCnt="6"/>
      <dgm:spPr/>
      <dgm:t>
        <a:bodyPr/>
        <a:lstStyle/>
        <a:p>
          <a:endParaRPr lang="en-US"/>
        </a:p>
      </dgm:t>
    </dgm:pt>
    <dgm:pt modelId="{AEF35264-4FAB-4EA2-88C1-EF2921A39CC2}" type="pres">
      <dgm:prSet presAssocID="{3E72373C-6D15-4CBD-8A56-B3E93B3139AD}" presName="node" presStyleLbl="node1" presStyleIdx="4" presStyleCnt="7" custScaleX="244759">
        <dgm:presLayoutVars>
          <dgm:bulletEnabled val="1"/>
        </dgm:presLayoutVars>
      </dgm:prSet>
      <dgm:spPr/>
      <dgm:t>
        <a:bodyPr/>
        <a:lstStyle/>
        <a:p>
          <a:endParaRPr lang="en-US"/>
        </a:p>
      </dgm:t>
    </dgm:pt>
    <dgm:pt modelId="{1C6C759B-EE20-4D9B-90D5-B9D99BF6C32A}" type="pres">
      <dgm:prSet presAssocID="{A3F48E2C-159E-477E-8B74-C090386D41C3}" presName="sibTrans" presStyleLbl="sibTrans1D1" presStyleIdx="4" presStyleCnt="6"/>
      <dgm:spPr/>
      <dgm:t>
        <a:bodyPr/>
        <a:lstStyle/>
        <a:p>
          <a:endParaRPr lang="en-US"/>
        </a:p>
      </dgm:t>
    </dgm:pt>
    <dgm:pt modelId="{23157DB7-0237-42E9-8933-654FDE6E1723}" type="pres">
      <dgm:prSet presAssocID="{A3F48E2C-159E-477E-8B74-C090386D41C3}" presName="connectorText" presStyleLbl="sibTrans1D1" presStyleIdx="4" presStyleCnt="6"/>
      <dgm:spPr/>
      <dgm:t>
        <a:bodyPr/>
        <a:lstStyle/>
        <a:p>
          <a:endParaRPr lang="en-US"/>
        </a:p>
      </dgm:t>
    </dgm:pt>
    <dgm:pt modelId="{7B7B4B0D-BAEF-4FEC-A6E2-BD77831F518F}" type="pres">
      <dgm:prSet presAssocID="{3333EFFF-469A-428F-9B13-5F398C36AB63}" presName="node" presStyleLbl="node1" presStyleIdx="5" presStyleCnt="7" custScaleX="244759">
        <dgm:presLayoutVars>
          <dgm:bulletEnabled val="1"/>
        </dgm:presLayoutVars>
      </dgm:prSet>
      <dgm:spPr/>
      <dgm:t>
        <a:bodyPr/>
        <a:lstStyle/>
        <a:p>
          <a:endParaRPr lang="en-US"/>
        </a:p>
      </dgm:t>
    </dgm:pt>
    <dgm:pt modelId="{AFC8736E-A455-4747-9280-9C9539168F9F}" type="pres">
      <dgm:prSet presAssocID="{78647CDA-D9E9-47A9-BB94-243BE2EA0E35}" presName="sibTrans" presStyleLbl="sibTrans1D1" presStyleIdx="5" presStyleCnt="6"/>
      <dgm:spPr/>
      <dgm:t>
        <a:bodyPr/>
        <a:lstStyle/>
        <a:p>
          <a:endParaRPr lang="en-US"/>
        </a:p>
      </dgm:t>
    </dgm:pt>
    <dgm:pt modelId="{AE582B62-3034-4423-BB72-D903E04EBDFA}" type="pres">
      <dgm:prSet presAssocID="{78647CDA-D9E9-47A9-BB94-243BE2EA0E35}" presName="connectorText" presStyleLbl="sibTrans1D1" presStyleIdx="5" presStyleCnt="6"/>
      <dgm:spPr/>
      <dgm:t>
        <a:bodyPr/>
        <a:lstStyle/>
        <a:p>
          <a:endParaRPr lang="en-US"/>
        </a:p>
      </dgm:t>
    </dgm:pt>
    <dgm:pt modelId="{FEE24134-F298-4705-BF7C-A24EAEB87F14}" type="pres">
      <dgm:prSet presAssocID="{0C2A2F11-6894-4689-A8C5-929577C3FDED}" presName="node" presStyleLbl="node1" presStyleIdx="6" presStyleCnt="7" custScaleX="244759" custLinFactX="37039" custLinFactNeighborX="100000" custLinFactNeighborY="463">
        <dgm:presLayoutVars>
          <dgm:bulletEnabled val="1"/>
        </dgm:presLayoutVars>
      </dgm:prSet>
      <dgm:spPr/>
      <dgm:t>
        <a:bodyPr/>
        <a:lstStyle/>
        <a:p>
          <a:endParaRPr lang="en-US"/>
        </a:p>
      </dgm:t>
    </dgm:pt>
  </dgm:ptLst>
  <dgm:cxnLst>
    <dgm:cxn modelId="{4E3FFF9D-E1DD-4E2B-941C-F82457CA2251}" type="presOf" srcId="{3E72373C-6D15-4CBD-8A56-B3E93B3139AD}" destId="{AEF35264-4FAB-4EA2-88C1-EF2921A39CC2}" srcOrd="0" destOrd="0" presId="urn:microsoft.com/office/officeart/2005/8/layout/bProcess3"/>
    <dgm:cxn modelId="{0F6E89E1-759D-4C82-8EA7-89EF4D96C7D7}" type="presOf" srcId="{2A6F7CFD-6B37-4B43-A69B-85E7990B5C69}" destId="{7E2233B6-00A6-4C51-8CD0-67303AF13332}" srcOrd="0" destOrd="0" presId="urn:microsoft.com/office/officeart/2005/8/layout/bProcess3"/>
    <dgm:cxn modelId="{5A5B236A-3FD8-45C6-8478-9D41E4D345EF}" type="presOf" srcId="{2A6F7CFD-6B37-4B43-A69B-85E7990B5C69}" destId="{13BA1A21-EEAC-4D45-88D3-5C34CC0A1985}" srcOrd="1" destOrd="0" presId="urn:microsoft.com/office/officeart/2005/8/layout/bProcess3"/>
    <dgm:cxn modelId="{DF2CCB4F-F969-4547-8DCD-1B873A528679}" type="presOf" srcId="{DA783011-13F1-4241-B176-DC47B237CBDC}" destId="{2AA0BBE4-4042-400D-94D8-3F351C129F04}" srcOrd="1" destOrd="0" presId="urn:microsoft.com/office/officeart/2005/8/layout/bProcess3"/>
    <dgm:cxn modelId="{0CF187A6-6AA4-4588-BC34-203D5A892AA0}" type="presOf" srcId="{C8DEBE24-73DF-4D7A-A75B-7B0767A89B62}" destId="{B1029420-15AD-4031-9231-B22D2A0A8B4D}" srcOrd="0" destOrd="0" presId="urn:microsoft.com/office/officeart/2005/8/layout/bProcess3"/>
    <dgm:cxn modelId="{82B200F7-E993-4556-8F22-05CF7118226E}" type="presOf" srcId="{5D4D034E-5358-4056-B672-08E21F6F31C3}" destId="{C269EA76-12FC-4507-99ED-7DF0CC31FC3F}" srcOrd="1" destOrd="0" presId="urn:microsoft.com/office/officeart/2005/8/layout/bProcess3"/>
    <dgm:cxn modelId="{7CE0508D-33C7-469A-9EB1-5C97EB845D0C}" srcId="{805E80B4-DDBB-4E14-82D8-2B0F6878CB06}" destId="{85B2798B-2CB3-4F67-B1B5-CB545DDCB743}" srcOrd="3" destOrd="0" parTransId="{18339A37-61D4-4CE0-9BAA-AE1FA2EA1537}" sibTransId="{5D4D034E-5358-4056-B672-08E21F6F31C3}"/>
    <dgm:cxn modelId="{8FE2E054-DA5E-4537-B892-A5A5C35E607A}" type="presOf" srcId="{A3F48E2C-159E-477E-8B74-C090386D41C3}" destId="{1C6C759B-EE20-4D9B-90D5-B9D99BF6C32A}" srcOrd="0" destOrd="0" presId="urn:microsoft.com/office/officeart/2005/8/layout/bProcess3"/>
    <dgm:cxn modelId="{CEC4FE82-C936-48ED-B40B-C138708B0627}" type="presOf" srcId="{78647CDA-D9E9-47A9-BB94-243BE2EA0E35}" destId="{AFC8736E-A455-4747-9280-9C9539168F9F}" srcOrd="0" destOrd="0" presId="urn:microsoft.com/office/officeart/2005/8/layout/bProcess3"/>
    <dgm:cxn modelId="{904C662C-B657-4075-B6E4-8753C78F647A}" type="presOf" srcId="{5D4D034E-5358-4056-B672-08E21F6F31C3}" destId="{825C7BE0-9F42-4EB4-BA57-C43B3B16C740}" srcOrd="0" destOrd="0" presId="urn:microsoft.com/office/officeart/2005/8/layout/bProcess3"/>
    <dgm:cxn modelId="{A0CCC609-9436-4057-A106-715A9C14BF9D}" srcId="{805E80B4-DDBB-4E14-82D8-2B0F6878CB06}" destId="{C8DEBE24-73DF-4D7A-A75B-7B0767A89B62}" srcOrd="2" destOrd="0" parTransId="{7099AC0C-CFB1-4D4A-BF96-7E5B1FA3DCD4}" sibTransId="{DA783011-13F1-4241-B176-DC47B237CBDC}"/>
    <dgm:cxn modelId="{A8FE67D6-27F7-4BE5-B0C6-2E678BD3E754}" srcId="{805E80B4-DDBB-4E14-82D8-2B0F6878CB06}" destId="{0C2A2F11-6894-4689-A8C5-929577C3FDED}" srcOrd="6" destOrd="0" parTransId="{A11B6044-6EFF-4B56-85A1-06AE8C895ECE}" sibTransId="{59ADBC51-F1E3-4F94-B382-2FE87C87341A}"/>
    <dgm:cxn modelId="{3BAB9DD0-1167-4F4F-8241-FD4CC777C716}" srcId="{805E80B4-DDBB-4E14-82D8-2B0F6878CB06}" destId="{140401E3-1C68-4D15-9E84-F4389BD3ABBB}" srcOrd="0" destOrd="0" parTransId="{23FD4961-BC98-4418-A7E0-E1B04EA258B9}" sibTransId="{E927AAA1-6CC4-4685-897F-B45AEFBEB38F}"/>
    <dgm:cxn modelId="{903EE0B4-3DA6-4269-88CD-C7146DB98CAE}" type="presOf" srcId="{0C2A2F11-6894-4689-A8C5-929577C3FDED}" destId="{FEE24134-F298-4705-BF7C-A24EAEB87F14}" srcOrd="0" destOrd="0" presId="urn:microsoft.com/office/officeart/2005/8/layout/bProcess3"/>
    <dgm:cxn modelId="{CB36A184-EB4A-4C80-AB5E-E68CFB72DCD0}" type="presOf" srcId="{DA783011-13F1-4241-B176-DC47B237CBDC}" destId="{F2CEB082-0675-4E4D-85FF-54B6DB673E2F}" srcOrd="0" destOrd="0" presId="urn:microsoft.com/office/officeart/2005/8/layout/bProcess3"/>
    <dgm:cxn modelId="{A1AED64C-4599-4C16-9FAE-21C51323A564}" type="presOf" srcId="{78647CDA-D9E9-47A9-BB94-243BE2EA0E35}" destId="{AE582B62-3034-4423-BB72-D903E04EBDFA}" srcOrd="1" destOrd="0" presId="urn:microsoft.com/office/officeart/2005/8/layout/bProcess3"/>
    <dgm:cxn modelId="{A414D841-2B78-416F-99E0-8130FC295A59}" type="presOf" srcId="{E927AAA1-6CC4-4685-897F-B45AEFBEB38F}" destId="{1442AA29-7A1B-404F-AF49-3EDF0C5BC0C0}" srcOrd="0" destOrd="0" presId="urn:microsoft.com/office/officeart/2005/8/layout/bProcess3"/>
    <dgm:cxn modelId="{74E12893-385E-48A4-8344-DAA2091333E3}" srcId="{805E80B4-DDBB-4E14-82D8-2B0F6878CB06}" destId="{E18FA91F-4E39-4270-B778-2C97FEC32550}" srcOrd="1" destOrd="0" parTransId="{774380D4-76AA-413A-BC83-F1E7C8BBB4C3}" sibTransId="{2A6F7CFD-6B37-4B43-A69B-85E7990B5C69}"/>
    <dgm:cxn modelId="{ECC6A4DE-A196-437E-A264-02B68307A22B}" type="presOf" srcId="{805E80B4-DDBB-4E14-82D8-2B0F6878CB06}" destId="{89340B76-35A2-4124-AEC9-F88622CD1BD8}" srcOrd="0" destOrd="0" presId="urn:microsoft.com/office/officeart/2005/8/layout/bProcess3"/>
    <dgm:cxn modelId="{B2E1399A-E470-4369-8F26-0E0562B0EE52}" type="presOf" srcId="{A3F48E2C-159E-477E-8B74-C090386D41C3}" destId="{23157DB7-0237-42E9-8933-654FDE6E1723}" srcOrd="1" destOrd="0" presId="urn:microsoft.com/office/officeart/2005/8/layout/bProcess3"/>
    <dgm:cxn modelId="{279989A7-9C91-4979-A233-9EC423F7461B}" srcId="{805E80B4-DDBB-4E14-82D8-2B0F6878CB06}" destId="{3E72373C-6D15-4CBD-8A56-B3E93B3139AD}" srcOrd="4" destOrd="0" parTransId="{053B1423-D828-4846-B0FE-8BB2D47768F5}" sibTransId="{A3F48E2C-159E-477E-8B74-C090386D41C3}"/>
    <dgm:cxn modelId="{8E9D7246-3466-458B-B7D1-06D315C96D52}" type="presOf" srcId="{E927AAA1-6CC4-4685-897F-B45AEFBEB38F}" destId="{31E049FE-F9DF-4E28-AEC2-8478735D9547}" srcOrd="1" destOrd="0" presId="urn:microsoft.com/office/officeart/2005/8/layout/bProcess3"/>
    <dgm:cxn modelId="{49F0D9B3-3249-4DC9-B912-4E6B6448759E}" srcId="{805E80B4-DDBB-4E14-82D8-2B0F6878CB06}" destId="{3333EFFF-469A-428F-9B13-5F398C36AB63}" srcOrd="5" destOrd="0" parTransId="{14727DFC-4475-4B89-8AA4-7175DCB1A21A}" sibTransId="{78647CDA-D9E9-47A9-BB94-243BE2EA0E35}"/>
    <dgm:cxn modelId="{AAD1035C-1315-4A7C-9FE8-7D27FFFFC4AB}" type="presOf" srcId="{140401E3-1C68-4D15-9E84-F4389BD3ABBB}" destId="{8D5F3557-ACC3-4A93-B60A-52F6CF3730F9}" srcOrd="0" destOrd="0" presId="urn:microsoft.com/office/officeart/2005/8/layout/bProcess3"/>
    <dgm:cxn modelId="{3B83E210-434A-4C48-BB3E-1104ECF37F70}" type="presOf" srcId="{3333EFFF-469A-428F-9B13-5F398C36AB63}" destId="{7B7B4B0D-BAEF-4FEC-A6E2-BD77831F518F}" srcOrd="0" destOrd="0" presId="urn:microsoft.com/office/officeart/2005/8/layout/bProcess3"/>
    <dgm:cxn modelId="{A52E3BA9-0B7B-4995-B180-4E8BBA2797F2}" type="presOf" srcId="{E18FA91F-4E39-4270-B778-2C97FEC32550}" destId="{E696219D-3096-4E98-AAB8-629E6E3ECA19}" srcOrd="0" destOrd="0" presId="urn:microsoft.com/office/officeart/2005/8/layout/bProcess3"/>
    <dgm:cxn modelId="{39F2A28C-0454-4B8D-8733-43C4F0747682}" type="presOf" srcId="{85B2798B-2CB3-4F67-B1B5-CB545DDCB743}" destId="{872B8499-97C8-49CC-AFA3-D6F263D0AEEC}" srcOrd="0" destOrd="0" presId="urn:microsoft.com/office/officeart/2005/8/layout/bProcess3"/>
    <dgm:cxn modelId="{CEB48219-A9AC-4BA7-8B07-8D9A1DB5DCDF}" type="presParOf" srcId="{89340B76-35A2-4124-AEC9-F88622CD1BD8}" destId="{8D5F3557-ACC3-4A93-B60A-52F6CF3730F9}" srcOrd="0" destOrd="0" presId="urn:microsoft.com/office/officeart/2005/8/layout/bProcess3"/>
    <dgm:cxn modelId="{919D09E7-4A8F-4CA0-A100-4620649D609B}" type="presParOf" srcId="{89340B76-35A2-4124-AEC9-F88622CD1BD8}" destId="{1442AA29-7A1B-404F-AF49-3EDF0C5BC0C0}" srcOrd="1" destOrd="0" presId="urn:microsoft.com/office/officeart/2005/8/layout/bProcess3"/>
    <dgm:cxn modelId="{A57CE4DA-10B7-43F8-99E4-D2D12D75C3A2}" type="presParOf" srcId="{1442AA29-7A1B-404F-AF49-3EDF0C5BC0C0}" destId="{31E049FE-F9DF-4E28-AEC2-8478735D9547}" srcOrd="0" destOrd="0" presId="urn:microsoft.com/office/officeart/2005/8/layout/bProcess3"/>
    <dgm:cxn modelId="{672446EE-E410-4A9C-A820-8FFE81D6A082}" type="presParOf" srcId="{89340B76-35A2-4124-AEC9-F88622CD1BD8}" destId="{E696219D-3096-4E98-AAB8-629E6E3ECA19}" srcOrd="2" destOrd="0" presId="urn:microsoft.com/office/officeart/2005/8/layout/bProcess3"/>
    <dgm:cxn modelId="{0DC6BCC0-F086-4118-B339-79932531B22A}" type="presParOf" srcId="{89340B76-35A2-4124-AEC9-F88622CD1BD8}" destId="{7E2233B6-00A6-4C51-8CD0-67303AF13332}" srcOrd="3" destOrd="0" presId="urn:microsoft.com/office/officeart/2005/8/layout/bProcess3"/>
    <dgm:cxn modelId="{4579A3AE-EA2D-49FC-8E48-2EBAD1731EF3}" type="presParOf" srcId="{7E2233B6-00A6-4C51-8CD0-67303AF13332}" destId="{13BA1A21-EEAC-4D45-88D3-5C34CC0A1985}" srcOrd="0" destOrd="0" presId="urn:microsoft.com/office/officeart/2005/8/layout/bProcess3"/>
    <dgm:cxn modelId="{F65919DD-DFD2-462E-ACBE-F16A3F637DE2}" type="presParOf" srcId="{89340B76-35A2-4124-AEC9-F88622CD1BD8}" destId="{B1029420-15AD-4031-9231-B22D2A0A8B4D}" srcOrd="4" destOrd="0" presId="urn:microsoft.com/office/officeart/2005/8/layout/bProcess3"/>
    <dgm:cxn modelId="{D6F0A7F9-02E2-451F-906D-B73FF248CEA0}" type="presParOf" srcId="{89340B76-35A2-4124-AEC9-F88622CD1BD8}" destId="{F2CEB082-0675-4E4D-85FF-54B6DB673E2F}" srcOrd="5" destOrd="0" presId="urn:microsoft.com/office/officeart/2005/8/layout/bProcess3"/>
    <dgm:cxn modelId="{BABB618D-4B31-41E2-91EB-465879185C20}" type="presParOf" srcId="{F2CEB082-0675-4E4D-85FF-54B6DB673E2F}" destId="{2AA0BBE4-4042-400D-94D8-3F351C129F04}" srcOrd="0" destOrd="0" presId="urn:microsoft.com/office/officeart/2005/8/layout/bProcess3"/>
    <dgm:cxn modelId="{E6918802-E160-49CB-A85B-CB38C5B884AB}" type="presParOf" srcId="{89340B76-35A2-4124-AEC9-F88622CD1BD8}" destId="{872B8499-97C8-49CC-AFA3-D6F263D0AEEC}" srcOrd="6" destOrd="0" presId="urn:microsoft.com/office/officeart/2005/8/layout/bProcess3"/>
    <dgm:cxn modelId="{0688209B-C5AA-4A36-81CD-2F87F745AA1F}" type="presParOf" srcId="{89340B76-35A2-4124-AEC9-F88622CD1BD8}" destId="{825C7BE0-9F42-4EB4-BA57-C43B3B16C740}" srcOrd="7" destOrd="0" presId="urn:microsoft.com/office/officeart/2005/8/layout/bProcess3"/>
    <dgm:cxn modelId="{583BD80A-F4D2-47B7-90BC-40526EC3EAC2}" type="presParOf" srcId="{825C7BE0-9F42-4EB4-BA57-C43B3B16C740}" destId="{C269EA76-12FC-4507-99ED-7DF0CC31FC3F}" srcOrd="0" destOrd="0" presId="urn:microsoft.com/office/officeart/2005/8/layout/bProcess3"/>
    <dgm:cxn modelId="{15665152-59EC-4FBE-A881-1F0AB571913B}" type="presParOf" srcId="{89340B76-35A2-4124-AEC9-F88622CD1BD8}" destId="{AEF35264-4FAB-4EA2-88C1-EF2921A39CC2}" srcOrd="8" destOrd="0" presId="urn:microsoft.com/office/officeart/2005/8/layout/bProcess3"/>
    <dgm:cxn modelId="{048BD5E1-5744-4D62-8A55-448CAB1AB0E8}" type="presParOf" srcId="{89340B76-35A2-4124-AEC9-F88622CD1BD8}" destId="{1C6C759B-EE20-4D9B-90D5-B9D99BF6C32A}" srcOrd="9" destOrd="0" presId="urn:microsoft.com/office/officeart/2005/8/layout/bProcess3"/>
    <dgm:cxn modelId="{2864C86A-0B17-4906-A58A-1E6501B30DBB}" type="presParOf" srcId="{1C6C759B-EE20-4D9B-90D5-B9D99BF6C32A}" destId="{23157DB7-0237-42E9-8933-654FDE6E1723}" srcOrd="0" destOrd="0" presId="urn:microsoft.com/office/officeart/2005/8/layout/bProcess3"/>
    <dgm:cxn modelId="{CFC93F70-3F26-437F-9BB4-EBD7A786E504}" type="presParOf" srcId="{89340B76-35A2-4124-AEC9-F88622CD1BD8}" destId="{7B7B4B0D-BAEF-4FEC-A6E2-BD77831F518F}" srcOrd="10" destOrd="0" presId="urn:microsoft.com/office/officeart/2005/8/layout/bProcess3"/>
    <dgm:cxn modelId="{E9A9DB43-6D53-4B4D-B898-C268BD6B9901}" type="presParOf" srcId="{89340B76-35A2-4124-AEC9-F88622CD1BD8}" destId="{AFC8736E-A455-4747-9280-9C9539168F9F}" srcOrd="11" destOrd="0" presId="urn:microsoft.com/office/officeart/2005/8/layout/bProcess3"/>
    <dgm:cxn modelId="{5AFE1BD8-62AD-4171-A5F1-F2430AD9DF8B}" type="presParOf" srcId="{AFC8736E-A455-4747-9280-9C9539168F9F}" destId="{AE582B62-3034-4423-BB72-D903E04EBDFA}" srcOrd="0" destOrd="0" presId="urn:microsoft.com/office/officeart/2005/8/layout/bProcess3"/>
    <dgm:cxn modelId="{B5FC2735-699D-4156-905C-B4551EC78E9B}" type="presParOf" srcId="{89340B76-35A2-4124-AEC9-F88622CD1BD8}" destId="{FEE24134-F298-4705-BF7C-A24EAEB87F14}"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A4AE7C-C963-44E3-A18E-6983060ED825}"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n-US"/>
        </a:p>
      </dgm:t>
    </dgm:pt>
    <dgm:pt modelId="{DAC13499-212D-42FD-8931-8B9971EE75F2}">
      <dgm:prSet phldrT="[Text]"/>
      <dgm:spPr>
        <a:xfrm>
          <a:off x="0" y="2796428"/>
          <a:ext cx="8229599" cy="635551"/>
        </a:xfrm>
      </dgm:spPr>
      <dgm:t>
        <a:bodyPr/>
        <a:lstStyle/>
        <a:p>
          <a:r>
            <a:rPr lang="en-US" dirty="0">
              <a:solidFill>
                <a:schemeClr val="tx1"/>
              </a:solidFill>
            </a:rPr>
            <a:t>    FAFSA.gov</a:t>
          </a:r>
        </a:p>
      </dgm:t>
    </dgm:pt>
    <dgm:pt modelId="{B6B860DC-E7D7-4A49-BB0F-B6EE78930AB3}" type="sibTrans" cxnId="{87470CD1-E92C-4C75-B1D1-62D0BC965CB8}">
      <dgm:prSet/>
      <dgm:spPr/>
      <dgm:t>
        <a:bodyPr/>
        <a:lstStyle/>
        <a:p>
          <a:endParaRPr lang="en-US">
            <a:solidFill>
              <a:schemeClr val="tx1"/>
            </a:solidFill>
          </a:endParaRPr>
        </a:p>
      </dgm:t>
    </dgm:pt>
    <dgm:pt modelId="{560545CD-75C7-4A30-8926-DFC9A4FECB87}" type="parTrans" cxnId="{87470CD1-E92C-4C75-B1D1-62D0BC965CB8}">
      <dgm:prSet/>
      <dgm:spPr/>
      <dgm:t>
        <a:bodyPr/>
        <a:lstStyle/>
        <a:p>
          <a:endParaRPr lang="en-US">
            <a:solidFill>
              <a:schemeClr val="tx1"/>
            </a:solidFill>
          </a:endParaRPr>
        </a:p>
      </dgm:t>
    </dgm:pt>
    <dgm:pt modelId="{9F6AE2D4-7C9E-4953-8AAC-E329ACD8467D}">
      <dgm:prSet phldrT="[Text]"/>
      <dgm:spPr>
        <a:xfrm>
          <a:off x="0" y="2097321"/>
          <a:ext cx="8229599" cy="635551"/>
        </a:xfrm>
      </dgm:spPr>
      <dgm:t>
        <a:bodyPr/>
        <a:lstStyle/>
        <a:p>
          <a:r>
            <a:rPr lang="en-US" dirty="0">
              <a:solidFill>
                <a:schemeClr val="tx1"/>
              </a:solidFill>
            </a:rPr>
            <a:t>    StudentAid.gov</a:t>
          </a:r>
        </a:p>
      </dgm:t>
    </dgm:pt>
    <dgm:pt modelId="{F32772BF-8332-42E0-88C3-26F12710FDD9}" type="sibTrans" cxnId="{F5853231-B570-46F0-86FE-B41E6C84FC6D}">
      <dgm:prSet/>
      <dgm:spPr/>
      <dgm:t>
        <a:bodyPr/>
        <a:lstStyle/>
        <a:p>
          <a:endParaRPr lang="en-US">
            <a:solidFill>
              <a:schemeClr val="tx1"/>
            </a:solidFill>
          </a:endParaRPr>
        </a:p>
      </dgm:t>
    </dgm:pt>
    <dgm:pt modelId="{C43E1525-653D-4DAC-AEDF-64CCD7872949}" type="parTrans" cxnId="{F5853231-B570-46F0-86FE-B41E6C84FC6D}">
      <dgm:prSet/>
      <dgm:spPr/>
      <dgm:t>
        <a:bodyPr/>
        <a:lstStyle/>
        <a:p>
          <a:endParaRPr lang="en-US">
            <a:solidFill>
              <a:schemeClr val="tx1"/>
            </a:solidFill>
          </a:endParaRPr>
        </a:p>
      </dgm:t>
    </dgm:pt>
    <dgm:pt modelId="{8F78C65E-AED5-46FF-A645-0A0A7B7E1FB0}">
      <dgm:prSet phldrT="[Text]"/>
      <dgm:spPr>
        <a:xfrm>
          <a:off x="0" y="0"/>
          <a:ext cx="8229599" cy="635551"/>
        </a:xfrm>
      </dgm:spPr>
      <dgm:t>
        <a:bodyPr/>
        <a:lstStyle/>
        <a:p>
          <a:r>
            <a:rPr lang="en-US" dirty="0">
              <a:solidFill>
                <a:schemeClr val="tx1"/>
              </a:solidFill>
            </a:rPr>
            <a:t>    Studentportal.isac.org</a:t>
          </a:r>
        </a:p>
      </dgm:t>
    </dgm:pt>
    <dgm:pt modelId="{39E0D817-17B1-41F6-8295-3AF2A811FB85}" type="sibTrans" cxnId="{F0A9B250-ED19-4B51-A088-297EC9C9B951}">
      <dgm:prSet/>
      <dgm:spPr/>
      <dgm:t>
        <a:bodyPr/>
        <a:lstStyle/>
        <a:p>
          <a:endParaRPr lang="en-US">
            <a:solidFill>
              <a:schemeClr val="tx1"/>
            </a:solidFill>
          </a:endParaRPr>
        </a:p>
      </dgm:t>
    </dgm:pt>
    <dgm:pt modelId="{E581F20B-1140-4C49-A2B6-55A0BF007046}" type="parTrans" cxnId="{F0A9B250-ED19-4B51-A088-297EC9C9B951}">
      <dgm:prSet/>
      <dgm:spPr/>
      <dgm:t>
        <a:bodyPr/>
        <a:lstStyle/>
        <a:p>
          <a:endParaRPr lang="en-US">
            <a:solidFill>
              <a:schemeClr val="tx1"/>
            </a:solidFill>
          </a:endParaRPr>
        </a:p>
      </dgm:t>
    </dgm:pt>
    <dgm:pt modelId="{65EC3A10-053D-4179-A240-107872B64014}" type="pres">
      <dgm:prSet presAssocID="{1CA4AE7C-C963-44E3-A18E-6983060ED825}" presName="linear" presStyleCnt="0">
        <dgm:presLayoutVars>
          <dgm:dir/>
          <dgm:resizeHandles val="exact"/>
        </dgm:presLayoutVars>
      </dgm:prSet>
      <dgm:spPr/>
      <dgm:t>
        <a:bodyPr/>
        <a:lstStyle/>
        <a:p>
          <a:endParaRPr lang="en-US"/>
        </a:p>
      </dgm:t>
    </dgm:pt>
    <dgm:pt modelId="{DB072CF7-5055-404E-9AC5-E1E0A94C728A}" type="pres">
      <dgm:prSet presAssocID="{8F78C65E-AED5-46FF-A645-0A0A7B7E1FB0}" presName="comp" presStyleCnt="0"/>
      <dgm:spPr/>
    </dgm:pt>
    <dgm:pt modelId="{0BAB5554-E21D-4355-AB1F-568B803C33F6}" type="pres">
      <dgm:prSet presAssocID="{8F78C65E-AED5-46FF-A645-0A0A7B7E1FB0}" presName="box" presStyleLbl="node1" presStyleIdx="0" presStyleCnt="3"/>
      <dgm:spPr/>
      <dgm:t>
        <a:bodyPr/>
        <a:lstStyle/>
        <a:p>
          <a:endParaRPr lang="en-US"/>
        </a:p>
      </dgm:t>
    </dgm:pt>
    <dgm:pt modelId="{B273BFD6-6158-40FA-B9F4-DD83A940E4EA}" type="pres">
      <dgm:prSet presAssocID="{8F78C65E-AED5-46FF-A645-0A0A7B7E1FB0}" presName="img" presStyleLbl="fgImgPlace1" presStyleIdx="0" presStyleCnt="3"/>
      <dgm:spPr>
        <a:xfrm>
          <a:off x="7972" y="70042"/>
          <a:ext cx="1645919" cy="508441"/>
        </a:xfrm>
        <a:blipFill rotWithShape="1">
          <a:blip xmlns:r="http://schemas.openxmlformats.org/officeDocument/2006/relationships" r:embed="rId1"/>
          <a:srcRect/>
          <a:stretch>
            <a:fillRect l="-7000" r="-7000"/>
          </a:stretch>
        </a:blipFill>
      </dgm:spPr>
    </dgm:pt>
    <dgm:pt modelId="{5A5EB445-0D14-43BD-8F8F-C70329D09934}" type="pres">
      <dgm:prSet presAssocID="{8F78C65E-AED5-46FF-A645-0A0A7B7E1FB0}" presName="text" presStyleLbl="node1" presStyleIdx="0" presStyleCnt="3">
        <dgm:presLayoutVars>
          <dgm:bulletEnabled val="1"/>
        </dgm:presLayoutVars>
      </dgm:prSet>
      <dgm:spPr/>
      <dgm:t>
        <a:bodyPr/>
        <a:lstStyle/>
        <a:p>
          <a:endParaRPr lang="en-US"/>
        </a:p>
      </dgm:t>
    </dgm:pt>
    <dgm:pt modelId="{24AF0402-DF56-469C-ACC0-BCC78891E4AB}" type="pres">
      <dgm:prSet presAssocID="{39E0D817-17B1-41F6-8295-3AF2A811FB85}" presName="spacer" presStyleCnt="0"/>
      <dgm:spPr/>
    </dgm:pt>
    <dgm:pt modelId="{B6677034-6CCE-4084-B266-40BBB7779FF6}" type="pres">
      <dgm:prSet presAssocID="{9F6AE2D4-7C9E-4953-8AAC-E329ACD8467D}" presName="comp" presStyleCnt="0"/>
      <dgm:spPr/>
    </dgm:pt>
    <dgm:pt modelId="{33A0F341-C909-45AA-8252-49F1A1AA2F3B}" type="pres">
      <dgm:prSet presAssocID="{9F6AE2D4-7C9E-4953-8AAC-E329ACD8467D}" presName="box" presStyleLbl="node1" presStyleIdx="1" presStyleCnt="3"/>
      <dgm:spPr/>
      <dgm:t>
        <a:bodyPr/>
        <a:lstStyle/>
        <a:p>
          <a:endParaRPr lang="en-US"/>
        </a:p>
      </dgm:t>
    </dgm:pt>
    <dgm:pt modelId="{62500D6C-5DAD-4247-A626-477BAEC163C6}" type="pres">
      <dgm:prSet presAssocID="{9F6AE2D4-7C9E-4953-8AAC-E329ACD8467D}" presName="img" presStyleLbl="fgImgPlace1" presStyleIdx="1" presStyleCnt="3"/>
      <dgm:spPr>
        <a:xfrm>
          <a:off x="63555" y="2160876"/>
          <a:ext cx="1645919" cy="508441"/>
        </a:xfrm>
        <a:blipFill rotWithShape="1">
          <a:blip xmlns:r="http://schemas.openxmlformats.org/officeDocument/2006/relationships" r:embed="rId2"/>
          <a:srcRect/>
          <a:stretch>
            <a:fillRect l="-11000" r="-11000"/>
          </a:stretch>
        </a:blipFill>
      </dgm:spPr>
    </dgm:pt>
    <dgm:pt modelId="{9EDCB5CD-9EED-4A03-BD25-B7F3A75EFA04}" type="pres">
      <dgm:prSet presAssocID="{9F6AE2D4-7C9E-4953-8AAC-E329ACD8467D}" presName="text" presStyleLbl="node1" presStyleIdx="1" presStyleCnt="3">
        <dgm:presLayoutVars>
          <dgm:bulletEnabled val="1"/>
        </dgm:presLayoutVars>
      </dgm:prSet>
      <dgm:spPr/>
      <dgm:t>
        <a:bodyPr/>
        <a:lstStyle/>
        <a:p>
          <a:endParaRPr lang="en-US"/>
        </a:p>
      </dgm:t>
    </dgm:pt>
    <dgm:pt modelId="{27F7DF6F-2BB3-435D-9C51-A7E348995CB0}" type="pres">
      <dgm:prSet presAssocID="{F32772BF-8332-42E0-88C3-26F12710FDD9}" presName="spacer" presStyleCnt="0"/>
      <dgm:spPr/>
    </dgm:pt>
    <dgm:pt modelId="{EFAE8AF1-512D-48BC-84BD-A15C24055065}" type="pres">
      <dgm:prSet presAssocID="{DAC13499-212D-42FD-8931-8B9971EE75F2}" presName="comp" presStyleCnt="0"/>
      <dgm:spPr/>
    </dgm:pt>
    <dgm:pt modelId="{58B523A4-A5E8-42A4-A841-C83602D0C6F1}" type="pres">
      <dgm:prSet presAssocID="{DAC13499-212D-42FD-8931-8B9971EE75F2}" presName="box" presStyleLbl="node1" presStyleIdx="2" presStyleCnt="3"/>
      <dgm:spPr/>
      <dgm:t>
        <a:bodyPr/>
        <a:lstStyle/>
        <a:p>
          <a:endParaRPr lang="en-US"/>
        </a:p>
      </dgm:t>
    </dgm:pt>
    <dgm:pt modelId="{4DC3B737-B42C-42B2-90F4-431A358CB484}" type="pres">
      <dgm:prSet presAssocID="{DAC13499-212D-42FD-8931-8B9971EE75F2}" presName="img" presStyleLbl="fgImgPlace1" presStyleIdx="2" presStyleCnt="3"/>
      <dgm:spPr>
        <a:xfrm>
          <a:off x="63555" y="2859983"/>
          <a:ext cx="1645919" cy="508441"/>
        </a:xfr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C63965B9-DE2A-4CCC-A1C2-AAF597D0BD42}" type="pres">
      <dgm:prSet presAssocID="{DAC13499-212D-42FD-8931-8B9971EE75F2}" presName="text" presStyleLbl="node1" presStyleIdx="2" presStyleCnt="3">
        <dgm:presLayoutVars>
          <dgm:bulletEnabled val="1"/>
        </dgm:presLayoutVars>
      </dgm:prSet>
      <dgm:spPr/>
      <dgm:t>
        <a:bodyPr/>
        <a:lstStyle/>
        <a:p>
          <a:endParaRPr lang="en-US"/>
        </a:p>
      </dgm:t>
    </dgm:pt>
  </dgm:ptLst>
  <dgm:cxnLst>
    <dgm:cxn modelId="{68E2A1EF-BF77-4736-87D3-391B61B12326}" type="presOf" srcId="{8F78C65E-AED5-46FF-A645-0A0A7B7E1FB0}" destId="{5A5EB445-0D14-43BD-8F8F-C70329D09934}" srcOrd="1" destOrd="0" presId="urn:microsoft.com/office/officeart/2005/8/layout/vList4#1"/>
    <dgm:cxn modelId="{E868B8B8-0EE6-46AC-AD78-F07A0499E73A}" type="presOf" srcId="{9F6AE2D4-7C9E-4953-8AAC-E329ACD8467D}" destId="{33A0F341-C909-45AA-8252-49F1A1AA2F3B}" srcOrd="0" destOrd="0" presId="urn:microsoft.com/office/officeart/2005/8/layout/vList4#1"/>
    <dgm:cxn modelId="{F0A9B250-ED19-4B51-A088-297EC9C9B951}" srcId="{1CA4AE7C-C963-44E3-A18E-6983060ED825}" destId="{8F78C65E-AED5-46FF-A645-0A0A7B7E1FB0}" srcOrd="0" destOrd="0" parTransId="{E581F20B-1140-4C49-A2B6-55A0BF007046}" sibTransId="{39E0D817-17B1-41F6-8295-3AF2A811FB85}"/>
    <dgm:cxn modelId="{50F7E405-10AF-4167-A991-3BD61E7C329C}" type="presOf" srcId="{DAC13499-212D-42FD-8931-8B9971EE75F2}" destId="{58B523A4-A5E8-42A4-A841-C83602D0C6F1}" srcOrd="0" destOrd="0" presId="urn:microsoft.com/office/officeart/2005/8/layout/vList4#1"/>
    <dgm:cxn modelId="{87470CD1-E92C-4C75-B1D1-62D0BC965CB8}" srcId="{1CA4AE7C-C963-44E3-A18E-6983060ED825}" destId="{DAC13499-212D-42FD-8931-8B9971EE75F2}" srcOrd="2" destOrd="0" parTransId="{560545CD-75C7-4A30-8926-DFC9A4FECB87}" sibTransId="{B6B860DC-E7D7-4A49-BB0F-B6EE78930AB3}"/>
    <dgm:cxn modelId="{58B8EB8E-990A-4197-BC98-8A7B8E03FB3E}" type="presOf" srcId="{9F6AE2D4-7C9E-4953-8AAC-E329ACD8467D}" destId="{9EDCB5CD-9EED-4A03-BD25-B7F3A75EFA04}" srcOrd="1" destOrd="0" presId="urn:microsoft.com/office/officeart/2005/8/layout/vList4#1"/>
    <dgm:cxn modelId="{3068A532-91F3-4A6A-87B3-D6591A5A92FF}" type="presOf" srcId="{8F78C65E-AED5-46FF-A645-0A0A7B7E1FB0}" destId="{0BAB5554-E21D-4355-AB1F-568B803C33F6}" srcOrd="0" destOrd="0" presId="urn:microsoft.com/office/officeart/2005/8/layout/vList4#1"/>
    <dgm:cxn modelId="{27F879F9-27A1-41B0-BC51-F24EE9FEC9DC}" type="presOf" srcId="{DAC13499-212D-42FD-8931-8B9971EE75F2}" destId="{C63965B9-DE2A-4CCC-A1C2-AAF597D0BD42}" srcOrd="1" destOrd="0" presId="urn:microsoft.com/office/officeart/2005/8/layout/vList4#1"/>
    <dgm:cxn modelId="{F5853231-B570-46F0-86FE-B41E6C84FC6D}" srcId="{1CA4AE7C-C963-44E3-A18E-6983060ED825}" destId="{9F6AE2D4-7C9E-4953-8AAC-E329ACD8467D}" srcOrd="1" destOrd="0" parTransId="{C43E1525-653D-4DAC-AEDF-64CCD7872949}" sibTransId="{F32772BF-8332-42E0-88C3-26F12710FDD9}"/>
    <dgm:cxn modelId="{3F7054EC-6772-40C1-82F8-006BD40AA92C}" type="presOf" srcId="{1CA4AE7C-C963-44E3-A18E-6983060ED825}" destId="{65EC3A10-053D-4179-A240-107872B64014}" srcOrd="0" destOrd="0" presId="urn:microsoft.com/office/officeart/2005/8/layout/vList4#1"/>
    <dgm:cxn modelId="{3818AA54-5AFB-496C-8C74-4A0B020E4C64}" type="presParOf" srcId="{65EC3A10-053D-4179-A240-107872B64014}" destId="{DB072CF7-5055-404E-9AC5-E1E0A94C728A}" srcOrd="0" destOrd="0" presId="urn:microsoft.com/office/officeart/2005/8/layout/vList4#1"/>
    <dgm:cxn modelId="{F0D91404-A5B1-4F9C-872A-3EE2F2F11A77}" type="presParOf" srcId="{DB072CF7-5055-404E-9AC5-E1E0A94C728A}" destId="{0BAB5554-E21D-4355-AB1F-568B803C33F6}" srcOrd="0" destOrd="0" presId="urn:microsoft.com/office/officeart/2005/8/layout/vList4#1"/>
    <dgm:cxn modelId="{B32C48C9-F3D7-46CA-BF81-21382F090894}" type="presParOf" srcId="{DB072CF7-5055-404E-9AC5-E1E0A94C728A}" destId="{B273BFD6-6158-40FA-B9F4-DD83A940E4EA}" srcOrd="1" destOrd="0" presId="urn:microsoft.com/office/officeart/2005/8/layout/vList4#1"/>
    <dgm:cxn modelId="{872530F4-63F9-47CD-B002-79F8E46E193A}" type="presParOf" srcId="{DB072CF7-5055-404E-9AC5-E1E0A94C728A}" destId="{5A5EB445-0D14-43BD-8F8F-C70329D09934}" srcOrd="2" destOrd="0" presId="urn:microsoft.com/office/officeart/2005/8/layout/vList4#1"/>
    <dgm:cxn modelId="{5320F8F3-E33B-4517-9AF1-C2C12116B69F}" type="presParOf" srcId="{65EC3A10-053D-4179-A240-107872B64014}" destId="{24AF0402-DF56-469C-ACC0-BCC78891E4AB}" srcOrd="1" destOrd="0" presId="urn:microsoft.com/office/officeart/2005/8/layout/vList4#1"/>
    <dgm:cxn modelId="{5D914A98-69F2-427B-9066-502BE25F96B2}" type="presParOf" srcId="{65EC3A10-053D-4179-A240-107872B64014}" destId="{B6677034-6CCE-4084-B266-40BBB7779FF6}" srcOrd="2" destOrd="0" presId="urn:microsoft.com/office/officeart/2005/8/layout/vList4#1"/>
    <dgm:cxn modelId="{383E733E-D49B-4EE9-87EE-4CF547712F68}" type="presParOf" srcId="{B6677034-6CCE-4084-B266-40BBB7779FF6}" destId="{33A0F341-C909-45AA-8252-49F1A1AA2F3B}" srcOrd="0" destOrd="0" presId="urn:microsoft.com/office/officeart/2005/8/layout/vList4#1"/>
    <dgm:cxn modelId="{87632A9D-963B-48BF-B503-FFDA53751862}" type="presParOf" srcId="{B6677034-6CCE-4084-B266-40BBB7779FF6}" destId="{62500D6C-5DAD-4247-A626-477BAEC163C6}" srcOrd="1" destOrd="0" presId="urn:microsoft.com/office/officeart/2005/8/layout/vList4#1"/>
    <dgm:cxn modelId="{D26A84C1-50CA-4290-9BC2-940B32464335}" type="presParOf" srcId="{B6677034-6CCE-4084-B266-40BBB7779FF6}" destId="{9EDCB5CD-9EED-4A03-BD25-B7F3A75EFA04}" srcOrd="2" destOrd="0" presId="urn:microsoft.com/office/officeart/2005/8/layout/vList4#1"/>
    <dgm:cxn modelId="{0CDDB578-3626-4AEF-AC0F-B1291FFBB9BF}" type="presParOf" srcId="{65EC3A10-053D-4179-A240-107872B64014}" destId="{27F7DF6F-2BB3-435D-9C51-A7E348995CB0}" srcOrd="3" destOrd="0" presId="urn:microsoft.com/office/officeart/2005/8/layout/vList4#1"/>
    <dgm:cxn modelId="{FEE1055A-F157-424F-8F9C-BE0880BC0B6B}" type="presParOf" srcId="{65EC3A10-053D-4179-A240-107872B64014}" destId="{EFAE8AF1-512D-48BC-84BD-A15C24055065}" srcOrd="4" destOrd="0" presId="urn:microsoft.com/office/officeart/2005/8/layout/vList4#1"/>
    <dgm:cxn modelId="{D7325CE3-FF29-4AB1-9B4B-F473FB367B7D}" type="presParOf" srcId="{EFAE8AF1-512D-48BC-84BD-A15C24055065}" destId="{58B523A4-A5E8-42A4-A841-C83602D0C6F1}" srcOrd="0" destOrd="0" presId="urn:microsoft.com/office/officeart/2005/8/layout/vList4#1"/>
    <dgm:cxn modelId="{E3A6FA02-C67F-492A-9134-4A2609CF3519}" type="presParOf" srcId="{EFAE8AF1-512D-48BC-84BD-A15C24055065}" destId="{4DC3B737-B42C-42B2-90F4-431A358CB484}" srcOrd="1" destOrd="0" presId="urn:microsoft.com/office/officeart/2005/8/layout/vList4#1"/>
    <dgm:cxn modelId="{325C8ED8-707A-4C77-9CA7-C19B25D859C0}" type="presParOf" srcId="{EFAE8AF1-512D-48BC-84BD-A15C24055065}" destId="{C63965B9-DE2A-4CCC-A1C2-AAF597D0BD4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CF8EA-62E4-4F75-8D7C-67D962C749E2}" type="doc">
      <dgm:prSet loTypeId="urn:microsoft.com/office/officeart/2008/layout/RadialCluster" loCatId="relationship" qsTypeId="urn:microsoft.com/office/officeart/2005/8/quickstyle/simple1" qsCatId="simple" csTypeId="urn:microsoft.com/office/officeart/2005/8/colors/colorful4" csCatId="colorful" phldr="1"/>
      <dgm:spPr/>
      <dgm:t>
        <a:bodyPr/>
        <a:lstStyle/>
        <a:p>
          <a:endParaRPr lang="en-US"/>
        </a:p>
      </dgm:t>
    </dgm:pt>
    <dgm:pt modelId="{1A7BB6DF-7867-473F-A66E-F2C75B8E3A4E}">
      <dgm:prSet phldrT="[Text]" custT="1"/>
      <dgm:spPr/>
      <dgm:t>
        <a:bodyPr/>
        <a:lstStyle/>
        <a:p>
          <a:pPr algn="ctr"/>
          <a:r>
            <a:rPr lang="en-US" sz="2400" dirty="0">
              <a:solidFill>
                <a:schemeClr val="tx1"/>
              </a:solidFill>
            </a:rPr>
            <a:t>Self-Help Aid</a:t>
          </a:r>
        </a:p>
      </dgm:t>
    </dgm:pt>
    <dgm:pt modelId="{D9E2F4DB-CBBC-43B3-8D04-689808B33C7A}" type="parTrans" cxnId="{13D62CB0-52F3-49CF-8D17-AB815C24D44D}">
      <dgm:prSet/>
      <dgm:spPr/>
      <dgm:t>
        <a:bodyPr/>
        <a:lstStyle/>
        <a:p>
          <a:pPr algn="ctr"/>
          <a:endParaRPr lang="en-US">
            <a:solidFill>
              <a:schemeClr val="tx1"/>
            </a:solidFill>
          </a:endParaRPr>
        </a:p>
      </dgm:t>
    </dgm:pt>
    <dgm:pt modelId="{69A28A97-7938-409C-9E86-8D87D8A28F76}" type="sibTrans" cxnId="{13D62CB0-52F3-49CF-8D17-AB815C24D44D}">
      <dgm:prSet/>
      <dgm:spPr/>
      <dgm:t>
        <a:bodyPr/>
        <a:lstStyle/>
        <a:p>
          <a:pPr algn="ctr"/>
          <a:endParaRPr lang="en-US">
            <a:solidFill>
              <a:schemeClr val="tx1"/>
            </a:solidFill>
          </a:endParaRPr>
        </a:p>
      </dgm:t>
    </dgm:pt>
    <dgm:pt modelId="{89475003-3FFE-49BF-8702-486E4B7CC6F7}">
      <dgm:prSet phldrT="[Text]" custT="1"/>
      <dgm:spPr/>
      <dgm:t>
        <a:bodyPr/>
        <a:lstStyle/>
        <a:p>
          <a:pPr algn="ctr"/>
          <a:r>
            <a:rPr lang="en-US" sz="2400" dirty="0">
              <a:solidFill>
                <a:schemeClr val="tx1"/>
              </a:solidFill>
            </a:rPr>
            <a:t>Loans</a:t>
          </a:r>
        </a:p>
      </dgm:t>
    </dgm:pt>
    <dgm:pt modelId="{3A7C359E-42E3-41FF-AED8-75F204EBA0D4}" type="parTrans" cxnId="{EC98B29B-1C96-4F79-B15D-B4AAECD4C320}">
      <dgm:prSet/>
      <dgm:spPr>
        <a:ln w="38100">
          <a:solidFill>
            <a:schemeClr val="accent5"/>
          </a:solidFill>
        </a:ln>
      </dgm:spPr>
      <dgm:t>
        <a:bodyPr/>
        <a:lstStyle/>
        <a:p>
          <a:pPr algn="ctr"/>
          <a:endParaRPr lang="en-US">
            <a:solidFill>
              <a:schemeClr val="tx1"/>
            </a:solidFill>
          </a:endParaRPr>
        </a:p>
      </dgm:t>
    </dgm:pt>
    <dgm:pt modelId="{08D544CA-B9FC-4965-9B12-234D3C05D005}" type="sibTrans" cxnId="{EC98B29B-1C96-4F79-B15D-B4AAECD4C320}">
      <dgm:prSet/>
      <dgm:spPr/>
      <dgm:t>
        <a:bodyPr/>
        <a:lstStyle/>
        <a:p>
          <a:pPr algn="ctr"/>
          <a:endParaRPr lang="en-US">
            <a:solidFill>
              <a:schemeClr val="tx1"/>
            </a:solidFill>
          </a:endParaRPr>
        </a:p>
      </dgm:t>
    </dgm:pt>
    <dgm:pt modelId="{A812E6A8-FC1F-4642-A539-8BE15FC60477}">
      <dgm:prSet phldrT="[Text]" custT="1"/>
      <dgm:spPr/>
      <dgm:t>
        <a:bodyPr/>
        <a:lstStyle/>
        <a:p>
          <a:pPr algn="ctr"/>
          <a:r>
            <a:rPr lang="en-US" sz="2400" dirty="0">
              <a:solidFill>
                <a:schemeClr val="tx1"/>
              </a:solidFill>
            </a:rPr>
            <a:t>Work-Study</a:t>
          </a:r>
        </a:p>
      </dgm:t>
    </dgm:pt>
    <dgm:pt modelId="{DF2E4633-695E-4F4C-AA8E-E55511A172FE}" type="parTrans" cxnId="{527C3712-936C-4C41-B2EE-A18052198A71}">
      <dgm:prSet/>
      <dgm:spPr>
        <a:ln w="38100">
          <a:solidFill>
            <a:schemeClr val="accent5"/>
          </a:solidFill>
        </a:ln>
      </dgm:spPr>
      <dgm:t>
        <a:bodyPr/>
        <a:lstStyle/>
        <a:p>
          <a:pPr algn="ctr"/>
          <a:endParaRPr lang="en-US">
            <a:solidFill>
              <a:schemeClr val="tx1"/>
            </a:solidFill>
          </a:endParaRPr>
        </a:p>
      </dgm:t>
    </dgm:pt>
    <dgm:pt modelId="{4CBDDF0F-88CE-460B-ACD8-ACFACB666807}" type="sibTrans" cxnId="{527C3712-936C-4C41-B2EE-A18052198A71}">
      <dgm:prSet/>
      <dgm:spPr/>
      <dgm:t>
        <a:bodyPr/>
        <a:lstStyle/>
        <a:p>
          <a:pPr algn="ctr"/>
          <a:endParaRPr lang="en-US">
            <a:solidFill>
              <a:schemeClr val="tx1"/>
            </a:solidFill>
          </a:endParaRPr>
        </a:p>
      </dgm:t>
    </dgm:pt>
    <dgm:pt modelId="{BB7034E9-B4A6-4539-9DC7-00327EF9C3B6}">
      <dgm:prSet phldrT="[Text]"/>
      <dgm:spPr/>
      <dgm:t>
        <a:bodyPr/>
        <a:lstStyle/>
        <a:p>
          <a:endParaRPr lang="en-US">
            <a:solidFill>
              <a:schemeClr val="tx1"/>
            </a:solidFill>
          </a:endParaRPr>
        </a:p>
      </dgm:t>
    </dgm:pt>
    <dgm:pt modelId="{C86C50FC-66B6-4699-8F35-DC460B5AF272}" type="parTrans" cxnId="{DC7E1E25-A93C-4A40-A0E1-3FB2B9B52145}">
      <dgm:prSet/>
      <dgm:spPr/>
      <dgm:t>
        <a:bodyPr/>
        <a:lstStyle/>
        <a:p>
          <a:pPr algn="ctr"/>
          <a:endParaRPr lang="en-US">
            <a:solidFill>
              <a:schemeClr val="tx1"/>
            </a:solidFill>
          </a:endParaRPr>
        </a:p>
      </dgm:t>
    </dgm:pt>
    <dgm:pt modelId="{45D3FA70-8376-429B-987D-52F17DDC1085}" type="sibTrans" cxnId="{DC7E1E25-A93C-4A40-A0E1-3FB2B9B52145}">
      <dgm:prSet/>
      <dgm:spPr/>
      <dgm:t>
        <a:bodyPr/>
        <a:lstStyle/>
        <a:p>
          <a:pPr algn="ctr"/>
          <a:endParaRPr lang="en-US">
            <a:solidFill>
              <a:schemeClr val="tx1"/>
            </a:solidFill>
          </a:endParaRPr>
        </a:p>
      </dgm:t>
    </dgm:pt>
    <dgm:pt modelId="{C3A70A02-4FF6-4987-B785-E2A3FD1AB615}">
      <dgm:prSet phldrT="[Text]"/>
      <dgm:spPr/>
      <dgm:t>
        <a:bodyPr/>
        <a:lstStyle/>
        <a:p>
          <a:endParaRPr lang="en-US">
            <a:solidFill>
              <a:schemeClr val="tx1"/>
            </a:solidFill>
          </a:endParaRPr>
        </a:p>
      </dgm:t>
    </dgm:pt>
    <dgm:pt modelId="{6185D3EC-87BE-47EE-999A-ED5B206ADB11}" type="parTrans" cxnId="{B647A5E0-D56A-4446-9181-57A02F405E11}">
      <dgm:prSet/>
      <dgm:spPr/>
      <dgm:t>
        <a:bodyPr/>
        <a:lstStyle/>
        <a:p>
          <a:pPr algn="ctr"/>
          <a:endParaRPr lang="en-US">
            <a:solidFill>
              <a:schemeClr val="tx1"/>
            </a:solidFill>
          </a:endParaRPr>
        </a:p>
      </dgm:t>
    </dgm:pt>
    <dgm:pt modelId="{B0A27942-50EF-4A93-A8C5-4EC13BDE8EDD}" type="sibTrans" cxnId="{B647A5E0-D56A-4446-9181-57A02F405E11}">
      <dgm:prSet/>
      <dgm:spPr/>
      <dgm:t>
        <a:bodyPr/>
        <a:lstStyle/>
        <a:p>
          <a:pPr algn="ctr"/>
          <a:endParaRPr lang="en-US">
            <a:solidFill>
              <a:schemeClr val="tx1"/>
            </a:solidFill>
          </a:endParaRPr>
        </a:p>
      </dgm:t>
    </dgm:pt>
    <dgm:pt modelId="{76553219-847E-49BA-A032-F54E3DE416C0}">
      <dgm:prSet phldrT="[Text]"/>
      <dgm:spPr/>
      <dgm:t>
        <a:bodyPr/>
        <a:lstStyle/>
        <a:p>
          <a:endParaRPr lang="en-US">
            <a:solidFill>
              <a:schemeClr val="tx1"/>
            </a:solidFill>
          </a:endParaRPr>
        </a:p>
      </dgm:t>
    </dgm:pt>
    <dgm:pt modelId="{F063C3B7-07F2-4B91-AC43-D8ECA1D6E78A}" type="parTrans" cxnId="{3217AB81-6F23-405F-8060-93E09E04073D}">
      <dgm:prSet/>
      <dgm:spPr/>
      <dgm:t>
        <a:bodyPr/>
        <a:lstStyle/>
        <a:p>
          <a:pPr algn="ctr"/>
          <a:endParaRPr lang="en-US">
            <a:solidFill>
              <a:schemeClr val="tx1"/>
            </a:solidFill>
          </a:endParaRPr>
        </a:p>
      </dgm:t>
    </dgm:pt>
    <dgm:pt modelId="{BA8837A7-529B-47E9-A485-7B88B1D8C38F}" type="sibTrans" cxnId="{3217AB81-6F23-405F-8060-93E09E04073D}">
      <dgm:prSet/>
      <dgm:spPr/>
      <dgm:t>
        <a:bodyPr/>
        <a:lstStyle/>
        <a:p>
          <a:pPr algn="ctr"/>
          <a:endParaRPr lang="en-US">
            <a:solidFill>
              <a:schemeClr val="tx1"/>
            </a:solidFill>
          </a:endParaRPr>
        </a:p>
      </dgm:t>
    </dgm:pt>
    <dgm:pt modelId="{922A83EA-D11B-4769-A0A1-6F2CBDDB95AC}">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094876D5-07DA-4C13-8E86-4DEC4F752343}" type="parTrans" cxnId="{A7ED8F04-4DC3-4199-9F90-FC612FB1B8AF}">
      <dgm:prSet/>
      <dgm:spPr/>
      <dgm:t>
        <a:bodyPr/>
        <a:lstStyle/>
        <a:p>
          <a:endParaRPr lang="en-US">
            <a:solidFill>
              <a:schemeClr val="tx1"/>
            </a:solidFill>
          </a:endParaRPr>
        </a:p>
      </dgm:t>
    </dgm:pt>
    <dgm:pt modelId="{ED53D304-A01A-4BB2-A652-59891A24E6ED}" type="sibTrans" cxnId="{A7ED8F04-4DC3-4199-9F90-FC612FB1B8AF}">
      <dgm:prSet/>
      <dgm:spPr/>
      <dgm:t>
        <a:bodyPr/>
        <a:lstStyle/>
        <a:p>
          <a:endParaRPr lang="en-US">
            <a:solidFill>
              <a:schemeClr val="tx1"/>
            </a:solidFill>
          </a:endParaRPr>
        </a:p>
      </dgm:t>
    </dgm:pt>
    <dgm:pt modelId="{DA10E91D-47AF-4BEC-A97B-3EAE389D2EFE}">
      <dgm:prSet phldrT="[Text]" custScaleX="481030" custScaleY="147500" custRadScaleRad="293573" custRadScaleInc="88604"/>
      <dgm:spPr/>
      <dgm:t>
        <a:bodyPr/>
        <a:lstStyle/>
        <a:p>
          <a:endParaRPr lang="en-US">
            <a:solidFill>
              <a:schemeClr val="tx1"/>
            </a:solidFill>
          </a:endParaRPr>
        </a:p>
      </dgm:t>
    </dgm:pt>
    <dgm:pt modelId="{4A33C9E4-A846-4235-8308-7F519AF7AB03}" type="parTrans" cxnId="{BA81DCC7-5654-497D-95E8-A039DA245C4A}">
      <dgm:prSet/>
      <dgm:spPr/>
      <dgm:t>
        <a:bodyPr/>
        <a:lstStyle/>
        <a:p>
          <a:endParaRPr lang="en-US">
            <a:solidFill>
              <a:schemeClr val="tx1"/>
            </a:solidFill>
          </a:endParaRPr>
        </a:p>
      </dgm:t>
    </dgm:pt>
    <dgm:pt modelId="{6D7C49CC-D064-4727-ACED-6D555A92F535}" type="sibTrans" cxnId="{BA81DCC7-5654-497D-95E8-A039DA245C4A}">
      <dgm:prSet/>
      <dgm:spPr/>
      <dgm:t>
        <a:bodyPr/>
        <a:lstStyle/>
        <a:p>
          <a:endParaRPr lang="en-US">
            <a:solidFill>
              <a:schemeClr val="tx1"/>
            </a:solidFill>
          </a:endParaRPr>
        </a:p>
      </dgm:t>
    </dgm:pt>
    <dgm:pt modelId="{A5EC6971-90C8-4D6C-9681-FD8F904CC68D}">
      <dgm:prSet phldrT="[Text]" custScaleX="482553" custScaleY="139153" custRadScaleRad="290465" custRadScaleInc="-93349"/>
      <dgm:spPr/>
      <dgm:t>
        <a:bodyPr/>
        <a:lstStyle/>
        <a:p>
          <a:endParaRPr lang="en-US">
            <a:solidFill>
              <a:schemeClr val="tx1"/>
            </a:solidFill>
          </a:endParaRPr>
        </a:p>
      </dgm:t>
    </dgm:pt>
    <dgm:pt modelId="{49D2854D-F93F-482D-A13C-E6E37E0A0D08}" type="parTrans" cxnId="{587CBA59-4D53-45C2-BDED-31CBC347A372}">
      <dgm:prSet/>
      <dgm:spPr/>
      <dgm:t>
        <a:bodyPr/>
        <a:lstStyle/>
        <a:p>
          <a:endParaRPr lang="en-US">
            <a:solidFill>
              <a:schemeClr val="tx1"/>
            </a:solidFill>
          </a:endParaRPr>
        </a:p>
      </dgm:t>
    </dgm:pt>
    <dgm:pt modelId="{A4DA3C89-AEE9-4F61-89B0-988624B5EF04}" type="sibTrans" cxnId="{587CBA59-4D53-45C2-BDED-31CBC347A372}">
      <dgm:prSet/>
      <dgm:spPr/>
      <dgm:t>
        <a:bodyPr/>
        <a:lstStyle/>
        <a:p>
          <a:endParaRPr lang="en-US">
            <a:solidFill>
              <a:schemeClr val="tx1"/>
            </a:solidFill>
          </a:endParaRPr>
        </a:p>
      </dgm:t>
    </dgm:pt>
    <dgm:pt modelId="{730C2810-216C-488A-BC59-4F11DC5C5ADF}">
      <dgm:prSet phldrT="[Text]"/>
      <dgm:spPr/>
      <dgm:t>
        <a:bodyPr/>
        <a:lstStyle/>
        <a:p>
          <a:endParaRPr lang="en-US">
            <a:solidFill>
              <a:schemeClr val="tx1"/>
            </a:solidFill>
          </a:endParaRPr>
        </a:p>
      </dgm:t>
    </dgm:pt>
    <dgm:pt modelId="{F5321763-477B-4CF4-AAB2-347EB3B1381A}" type="parTrans" cxnId="{EAD05D4C-FF71-4576-983F-50F5884880F3}">
      <dgm:prSet/>
      <dgm:spPr/>
      <dgm:t>
        <a:bodyPr/>
        <a:lstStyle/>
        <a:p>
          <a:endParaRPr lang="en-US">
            <a:solidFill>
              <a:schemeClr val="tx1"/>
            </a:solidFill>
          </a:endParaRPr>
        </a:p>
      </dgm:t>
    </dgm:pt>
    <dgm:pt modelId="{57969135-F7F7-4FEA-8AA5-1EB0DD9EF115}" type="sibTrans" cxnId="{EAD05D4C-FF71-4576-983F-50F5884880F3}">
      <dgm:prSet/>
      <dgm:spPr/>
      <dgm:t>
        <a:bodyPr/>
        <a:lstStyle/>
        <a:p>
          <a:endParaRPr lang="en-US">
            <a:solidFill>
              <a:schemeClr val="tx1"/>
            </a:solidFill>
          </a:endParaRPr>
        </a:p>
      </dgm:t>
    </dgm:pt>
    <dgm:pt modelId="{A4673C06-904C-428E-9A25-B353661A060A}">
      <dgm:prSet phldrT="[Text]"/>
      <dgm:spPr/>
      <dgm:t>
        <a:bodyPr/>
        <a:lstStyle/>
        <a:p>
          <a:endParaRPr lang="en-US">
            <a:solidFill>
              <a:schemeClr val="tx1"/>
            </a:solidFill>
          </a:endParaRPr>
        </a:p>
      </dgm:t>
    </dgm:pt>
    <dgm:pt modelId="{8DFFFBE1-0622-4ADC-B303-B1A2EFBA7F0D}" type="parTrans" cxnId="{AD060A33-655C-40C7-8F37-891037CA7E05}">
      <dgm:prSet/>
      <dgm:spPr/>
      <dgm:t>
        <a:bodyPr/>
        <a:lstStyle/>
        <a:p>
          <a:endParaRPr lang="en-US">
            <a:solidFill>
              <a:schemeClr val="tx1"/>
            </a:solidFill>
          </a:endParaRPr>
        </a:p>
      </dgm:t>
    </dgm:pt>
    <dgm:pt modelId="{04F48FC3-7D5E-4D2D-B973-7169C555AE5E}" type="sibTrans" cxnId="{AD060A33-655C-40C7-8F37-891037CA7E05}">
      <dgm:prSet/>
      <dgm:spPr/>
      <dgm:t>
        <a:bodyPr/>
        <a:lstStyle/>
        <a:p>
          <a:endParaRPr lang="en-US">
            <a:solidFill>
              <a:schemeClr val="tx1"/>
            </a:solidFill>
          </a:endParaRPr>
        </a:p>
      </dgm:t>
    </dgm:pt>
    <dgm:pt modelId="{A74407DB-6C74-4826-A472-4684E0EEB3D2}">
      <dgm:prSet phldrT="[Text]"/>
      <dgm:spPr/>
      <dgm:t>
        <a:bodyPr/>
        <a:lstStyle/>
        <a:p>
          <a:endParaRPr lang="en-US">
            <a:solidFill>
              <a:schemeClr val="tx1"/>
            </a:solidFill>
          </a:endParaRPr>
        </a:p>
      </dgm:t>
    </dgm:pt>
    <dgm:pt modelId="{88BFE6BD-CFD9-459C-8AE0-F34246BEEDE4}" type="parTrans" cxnId="{302D1E7E-4696-4D79-98FE-E5726233FBA8}">
      <dgm:prSet/>
      <dgm:spPr/>
      <dgm:t>
        <a:bodyPr/>
        <a:lstStyle/>
        <a:p>
          <a:endParaRPr lang="en-US">
            <a:solidFill>
              <a:schemeClr val="tx1"/>
            </a:solidFill>
          </a:endParaRPr>
        </a:p>
      </dgm:t>
    </dgm:pt>
    <dgm:pt modelId="{6F0A9A30-640E-4B91-9210-2B37DA86EB90}" type="sibTrans" cxnId="{302D1E7E-4696-4D79-98FE-E5726233FBA8}">
      <dgm:prSet/>
      <dgm:spPr/>
      <dgm:t>
        <a:bodyPr/>
        <a:lstStyle/>
        <a:p>
          <a:endParaRPr lang="en-US">
            <a:solidFill>
              <a:schemeClr val="tx1"/>
            </a:solidFill>
          </a:endParaRPr>
        </a:p>
      </dgm:t>
    </dgm:pt>
    <dgm:pt modelId="{5DD06127-843B-41B2-9348-3EF9CC068DB5}">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B178BD32-CCBD-44CC-8E85-E64467C93120}" type="parTrans" cxnId="{41148CB6-07F9-4DC5-87FB-4D6A161D230A}">
      <dgm:prSet/>
      <dgm:spPr/>
      <dgm:t>
        <a:bodyPr/>
        <a:lstStyle/>
        <a:p>
          <a:endParaRPr lang="en-US">
            <a:solidFill>
              <a:schemeClr val="tx1"/>
            </a:solidFill>
          </a:endParaRPr>
        </a:p>
      </dgm:t>
    </dgm:pt>
    <dgm:pt modelId="{63E64E32-8711-48FC-A12D-9D2D4F34326F}" type="sibTrans" cxnId="{41148CB6-07F9-4DC5-87FB-4D6A161D230A}">
      <dgm:prSet/>
      <dgm:spPr/>
      <dgm:t>
        <a:bodyPr/>
        <a:lstStyle/>
        <a:p>
          <a:endParaRPr lang="en-US">
            <a:solidFill>
              <a:schemeClr val="tx1"/>
            </a:solidFill>
          </a:endParaRPr>
        </a:p>
      </dgm:t>
    </dgm:pt>
    <dgm:pt modelId="{5CBDBC10-688F-4019-810A-64936EE5B5C1}">
      <dgm:prSet phldrT="[Text]" custScaleX="481030" custScaleY="147500" custRadScaleRad="293573" custRadScaleInc="88604"/>
      <dgm:spPr/>
      <dgm:t>
        <a:bodyPr/>
        <a:lstStyle/>
        <a:p>
          <a:endParaRPr lang="en-US">
            <a:solidFill>
              <a:schemeClr val="tx1"/>
            </a:solidFill>
          </a:endParaRPr>
        </a:p>
      </dgm:t>
    </dgm:pt>
    <dgm:pt modelId="{E894414F-3034-4C24-83A5-633AC8321A90}" type="parTrans" cxnId="{2E7EA3A4-56B1-4BCF-825D-4414C81CA5D5}">
      <dgm:prSet/>
      <dgm:spPr/>
      <dgm:t>
        <a:bodyPr/>
        <a:lstStyle/>
        <a:p>
          <a:endParaRPr lang="en-US">
            <a:solidFill>
              <a:schemeClr val="tx1"/>
            </a:solidFill>
          </a:endParaRPr>
        </a:p>
      </dgm:t>
    </dgm:pt>
    <dgm:pt modelId="{2CD07AB3-2C62-4C13-B52E-A4B629DC71EC}" type="sibTrans" cxnId="{2E7EA3A4-56B1-4BCF-825D-4414C81CA5D5}">
      <dgm:prSet/>
      <dgm:spPr/>
      <dgm:t>
        <a:bodyPr/>
        <a:lstStyle/>
        <a:p>
          <a:endParaRPr lang="en-US">
            <a:solidFill>
              <a:schemeClr val="tx1"/>
            </a:solidFill>
          </a:endParaRPr>
        </a:p>
      </dgm:t>
    </dgm:pt>
    <dgm:pt modelId="{CD44870D-B30A-4361-8F52-1986388C5265}">
      <dgm:prSet phldrT="[Text]" custScaleX="482553" custScaleY="139153" custRadScaleRad="290465" custRadScaleInc="-93349"/>
      <dgm:spPr/>
      <dgm:t>
        <a:bodyPr/>
        <a:lstStyle/>
        <a:p>
          <a:endParaRPr lang="en-US">
            <a:solidFill>
              <a:schemeClr val="tx1"/>
            </a:solidFill>
          </a:endParaRPr>
        </a:p>
      </dgm:t>
    </dgm:pt>
    <dgm:pt modelId="{8676B13D-D53B-4F9A-B30C-DBA6E55C140D}" type="parTrans" cxnId="{98CF1740-CCFE-4000-8108-7C9F45120900}">
      <dgm:prSet/>
      <dgm:spPr/>
      <dgm:t>
        <a:bodyPr/>
        <a:lstStyle/>
        <a:p>
          <a:endParaRPr lang="en-US">
            <a:solidFill>
              <a:schemeClr val="tx1"/>
            </a:solidFill>
          </a:endParaRPr>
        </a:p>
      </dgm:t>
    </dgm:pt>
    <dgm:pt modelId="{B50E5B73-B144-4D62-BDC8-C00E0F695330}" type="sibTrans" cxnId="{98CF1740-CCFE-4000-8108-7C9F45120900}">
      <dgm:prSet/>
      <dgm:spPr/>
      <dgm:t>
        <a:bodyPr/>
        <a:lstStyle/>
        <a:p>
          <a:endParaRPr lang="en-US">
            <a:solidFill>
              <a:schemeClr val="tx1"/>
            </a:solidFill>
          </a:endParaRPr>
        </a:p>
      </dgm:t>
    </dgm:pt>
    <dgm:pt modelId="{3C25E92D-613B-472B-821B-7BBB60B04A83}">
      <dgm:prSet phldrT="[Text]"/>
      <dgm:spPr/>
      <dgm:t>
        <a:bodyPr/>
        <a:lstStyle/>
        <a:p>
          <a:endParaRPr lang="en-US">
            <a:solidFill>
              <a:schemeClr val="tx1"/>
            </a:solidFill>
          </a:endParaRPr>
        </a:p>
      </dgm:t>
    </dgm:pt>
    <dgm:pt modelId="{2EC00235-AF62-4B15-A595-E7377BE51DF7}" type="parTrans" cxnId="{40136C6C-7193-4771-A054-BDB4916256FB}">
      <dgm:prSet/>
      <dgm:spPr/>
      <dgm:t>
        <a:bodyPr/>
        <a:lstStyle/>
        <a:p>
          <a:endParaRPr lang="en-US">
            <a:solidFill>
              <a:schemeClr val="tx1"/>
            </a:solidFill>
          </a:endParaRPr>
        </a:p>
      </dgm:t>
    </dgm:pt>
    <dgm:pt modelId="{166EFA3B-BE71-41D8-A2E8-459B8E0A2180}" type="sibTrans" cxnId="{40136C6C-7193-4771-A054-BDB4916256FB}">
      <dgm:prSet/>
      <dgm:spPr/>
      <dgm:t>
        <a:bodyPr/>
        <a:lstStyle/>
        <a:p>
          <a:endParaRPr lang="en-US">
            <a:solidFill>
              <a:schemeClr val="tx1"/>
            </a:solidFill>
          </a:endParaRPr>
        </a:p>
      </dgm:t>
    </dgm:pt>
    <dgm:pt modelId="{9361E68A-2ED8-43FE-B97B-93634B6C49D6}">
      <dgm:prSet phldrT="[Text]"/>
      <dgm:spPr/>
      <dgm:t>
        <a:bodyPr/>
        <a:lstStyle/>
        <a:p>
          <a:endParaRPr lang="en-US">
            <a:solidFill>
              <a:schemeClr val="tx1"/>
            </a:solidFill>
          </a:endParaRPr>
        </a:p>
      </dgm:t>
    </dgm:pt>
    <dgm:pt modelId="{486028A2-BC8A-4565-A420-0E930C6F3121}" type="parTrans" cxnId="{5DD1D46A-B5F0-4D19-8C64-CBE7C1106537}">
      <dgm:prSet/>
      <dgm:spPr/>
      <dgm:t>
        <a:bodyPr/>
        <a:lstStyle/>
        <a:p>
          <a:endParaRPr lang="en-US">
            <a:solidFill>
              <a:schemeClr val="tx1"/>
            </a:solidFill>
          </a:endParaRPr>
        </a:p>
      </dgm:t>
    </dgm:pt>
    <dgm:pt modelId="{8B56BD3B-C15D-4E2E-B328-A3E45FDBAA2A}" type="sibTrans" cxnId="{5DD1D46A-B5F0-4D19-8C64-CBE7C1106537}">
      <dgm:prSet/>
      <dgm:spPr/>
      <dgm:t>
        <a:bodyPr/>
        <a:lstStyle/>
        <a:p>
          <a:endParaRPr lang="en-US">
            <a:solidFill>
              <a:schemeClr val="tx1"/>
            </a:solidFill>
          </a:endParaRPr>
        </a:p>
      </dgm:t>
    </dgm:pt>
    <dgm:pt modelId="{729B1536-C190-4698-B33C-C2E283FF066A}">
      <dgm:prSet phldrT="[Text]"/>
      <dgm:spPr/>
      <dgm:t>
        <a:bodyPr/>
        <a:lstStyle/>
        <a:p>
          <a:endParaRPr lang="en-US">
            <a:solidFill>
              <a:schemeClr val="tx1"/>
            </a:solidFill>
          </a:endParaRPr>
        </a:p>
      </dgm:t>
    </dgm:pt>
    <dgm:pt modelId="{342F0F9F-1EDC-46F4-BF10-C67E4E8AD639}" type="parTrans" cxnId="{886460C1-F016-4C1F-92E3-7829400AC0B2}">
      <dgm:prSet/>
      <dgm:spPr/>
      <dgm:t>
        <a:bodyPr/>
        <a:lstStyle/>
        <a:p>
          <a:endParaRPr lang="en-US">
            <a:solidFill>
              <a:schemeClr val="tx1"/>
            </a:solidFill>
          </a:endParaRPr>
        </a:p>
      </dgm:t>
    </dgm:pt>
    <dgm:pt modelId="{A6892851-2E2C-4B31-9C7F-765CE57069EA}" type="sibTrans" cxnId="{886460C1-F016-4C1F-92E3-7829400AC0B2}">
      <dgm:prSet/>
      <dgm:spPr/>
      <dgm:t>
        <a:bodyPr/>
        <a:lstStyle/>
        <a:p>
          <a:endParaRPr lang="en-US">
            <a:solidFill>
              <a:schemeClr val="tx1"/>
            </a:solidFill>
          </a:endParaRPr>
        </a:p>
      </dgm:t>
    </dgm:pt>
    <dgm:pt modelId="{ABBFDD2E-A321-45A2-A6E3-E29D3E0C3EC7}">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221E79A8-50E1-4601-A032-57EC1FA10097}" type="parTrans" cxnId="{1794DC51-704A-4B6A-B37B-5AEC4F9707EF}">
      <dgm:prSet/>
      <dgm:spPr/>
      <dgm:t>
        <a:bodyPr/>
        <a:lstStyle/>
        <a:p>
          <a:endParaRPr lang="en-US">
            <a:solidFill>
              <a:schemeClr val="tx1"/>
            </a:solidFill>
          </a:endParaRPr>
        </a:p>
      </dgm:t>
    </dgm:pt>
    <dgm:pt modelId="{EE497CC2-3FB8-4487-A32E-F0B4B4DECF1C}" type="sibTrans" cxnId="{1794DC51-704A-4B6A-B37B-5AEC4F9707EF}">
      <dgm:prSet/>
      <dgm:spPr/>
      <dgm:t>
        <a:bodyPr/>
        <a:lstStyle/>
        <a:p>
          <a:endParaRPr lang="en-US">
            <a:solidFill>
              <a:schemeClr val="tx1"/>
            </a:solidFill>
          </a:endParaRPr>
        </a:p>
      </dgm:t>
    </dgm:pt>
    <dgm:pt modelId="{DEA342C6-E8A0-4707-925B-C7CB11DEA8F9}">
      <dgm:prSet phldrT="[Text]" custScaleX="481030" custScaleY="147500" custRadScaleRad="293573" custRadScaleInc="88604"/>
      <dgm:spPr/>
      <dgm:t>
        <a:bodyPr/>
        <a:lstStyle/>
        <a:p>
          <a:endParaRPr lang="en-US">
            <a:solidFill>
              <a:schemeClr val="tx1"/>
            </a:solidFill>
          </a:endParaRPr>
        </a:p>
      </dgm:t>
    </dgm:pt>
    <dgm:pt modelId="{C1BE0041-DF50-451E-8766-54FF2C2959AE}" type="parTrans" cxnId="{CF223493-8175-4CDF-B3E7-B107D51458DD}">
      <dgm:prSet/>
      <dgm:spPr/>
      <dgm:t>
        <a:bodyPr/>
        <a:lstStyle/>
        <a:p>
          <a:endParaRPr lang="en-US">
            <a:solidFill>
              <a:schemeClr val="tx1"/>
            </a:solidFill>
          </a:endParaRPr>
        </a:p>
      </dgm:t>
    </dgm:pt>
    <dgm:pt modelId="{92885D30-8D51-41D0-A3A8-C7BAEBA889CC}" type="sibTrans" cxnId="{CF223493-8175-4CDF-B3E7-B107D51458DD}">
      <dgm:prSet/>
      <dgm:spPr/>
      <dgm:t>
        <a:bodyPr/>
        <a:lstStyle/>
        <a:p>
          <a:endParaRPr lang="en-US">
            <a:solidFill>
              <a:schemeClr val="tx1"/>
            </a:solidFill>
          </a:endParaRPr>
        </a:p>
      </dgm:t>
    </dgm:pt>
    <dgm:pt modelId="{957E6E4F-0206-4825-B59B-01C65D8A588C}">
      <dgm:prSet phldrT="[Text]" custScaleX="482553" custScaleY="139153" custRadScaleRad="290465" custRadScaleInc="-93349"/>
      <dgm:spPr/>
      <dgm:t>
        <a:bodyPr/>
        <a:lstStyle/>
        <a:p>
          <a:endParaRPr lang="en-US">
            <a:solidFill>
              <a:schemeClr val="tx1"/>
            </a:solidFill>
          </a:endParaRPr>
        </a:p>
      </dgm:t>
    </dgm:pt>
    <dgm:pt modelId="{BF75FFEC-2210-4D8E-844F-D42E3C0FF73B}" type="parTrans" cxnId="{45F7794F-281E-4095-8E03-8DC00A060979}">
      <dgm:prSet/>
      <dgm:spPr/>
      <dgm:t>
        <a:bodyPr/>
        <a:lstStyle/>
        <a:p>
          <a:endParaRPr lang="en-US">
            <a:solidFill>
              <a:schemeClr val="tx1"/>
            </a:solidFill>
          </a:endParaRPr>
        </a:p>
      </dgm:t>
    </dgm:pt>
    <dgm:pt modelId="{D4151980-9289-4FC2-9BB5-F4D34033A0D9}" type="sibTrans" cxnId="{45F7794F-281E-4095-8E03-8DC00A060979}">
      <dgm:prSet/>
      <dgm:spPr/>
      <dgm:t>
        <a:bodyPr/>
        <a:lstStyle/>
        <a:p>
          <a:endParaRPr lang="en-US">
            <a:solidFill>
              <a:schemeClr val="tx1"/>
            </a:solidFill>
          </a:endParaRPr>
        </a:p>
      </dgm:t>
    </dgm:pt>
    <dgm:pt modelId="{813398D9-96FE-4056-B887-9F027779E060}">
      <dgm:prSet phldrT="[Text]"/>
      <dgm:spPr/>
      <dgm:t>
        <a:bodyPr/>
        <a:lstStyle/>
        <a:p>
          <a:endParaRPr lang="en-US">
            <a:solidFill>
              <a:schemeClr val="tx1"/>
            </a:solidFill>
          </a:endParaRPr>
        </a:p>
      </dgm:t>
    </dgm:pt>
    <dgm:pt modelId="{2F39F7F6-14A3-4D20-9DCB-6CB07153615D}" type="parTrans" cxnId="{2B104A0C-DC48-44F9-9220-E8A4926F51F1}">
      <dgm:prSet/>
      <dgm:spPr/>
      <dgm:t>
        <a:bodyPr/>
        <a:lstStyle/>
        <a:p>
          <a:endParaRPr lang="en-US">
            <a:solidFill>
              <a:schemeClr val="tx1"/>
            </a:solidFill>
          </a:endParaRPr>
        </a:p>
      </dgm:t>
    </dgm:pt>
    <dgm:pt modelId="{C1A9C009-977A-4C31-88B5-23767777F0A4}" type="sibTrans" cxnId="{2B104A0C-DC48-44F9-9220-E8A4926F51F1}">
      <dgm:prSet/>
      <dgm:spPr/>
      <dgm:t>
        <a:bodyPr/>
        <a:lstStyle/>
        <a:p>
          <a:endParaRPr lang="en-US">
            <a:solidFill>
              <a:schemeClr val="tx1"/>
            </a:solidFill>
          </a:endParaRPr>
        </a:p>
      </dgm:t>
    </dgm:pt>
    <dgm:pt modelId="{0099B2E8-826F-4A57-8CB5-9D81582E5659}">
      <dgm:prSet phldrT="[Text]"/>
      <dgm:spPr/>
      <dgm:t>
        <a:bodyPr/>
        <a:lstStyle/>
        <a:p>
          <a:endParaRPr lang="en-US">
            <a:solidFill>
              <a:schemeClr val="tx1"/>
            </a:solidFill>
          </a:endParaRPr>
        </a:p>
      </dgm:t>
    </dgm:pt>
    <dgm:pt modelId="{7B4C9B83-46B3-429C-B589-1891460B7AF4}" type="parTrans" cxnId="{955512BA-C693-41CA-ADD2-4D6A871D4C31}">
      <dgm:prSet/>
      <dgm:spPr/>
      <dgm:t>
        <a:bodyPr/>
        <a:lstStyle/>
        <a:p>
          <a:endParaRPr lang="en-US">
            <a:solidFill>
              <a:schemeClr val="tx1"/>
            </a:solidFill>
          </a:endParaRPr>
        </a:p>
      </dgm:t>
    </dgm:pt>
    <dgm:pt modelId="{58709A41-A12F-4A46-B4F9-6CC4590E8201}" type="sibTrans" cxnId="{955512BA-C693-41CA-ADD2-4D6A871D4C31}">
      <dgm:prSet/>
      <dgm:spPr/>
      <dgm:t>
        <a:bodyPr/>
        <a:lstStyle/>
        <a:p>
          <a:endParaRPr lang="en-US">
            <a:solidFill>
              <a:schemeClr val="tx1"/>
            </a:solidFill>
          </a:endParaRPr>
        </a:p>
      </dgm:t>
    </dgm:pt>
    <dgm:pt modelId="{D9C8A387-3A4A-45C9-B8A0-C9F0ED8556B1}">
      <dgm:prSet phldrT="[Text]"/>
      <dgm:spPr/>
      <dgm:t>
        <a:bodyPr/>
        <a:lstStyle/>
        <a:p>
          <a:endParaRPr lang="en-US">
            <a:solidFill>
              <a:schemeClr val="tx1"/>
            </a:solidFill>
          </a:endParaRPr>
        </a:p>
      </dgm:t>
    </dgm:pt>
    <dgm:pt modelId="{39DC9165-1B57-450D-B2E5-205F34F7E20F}" type="parTrans" cxnId="{8677E3C7-A158-4BBC-A405-472F8AA1E327}">
      <dgm:prSet/>
      <dgm:spPr/>
      <dgm:t>
        <a:bodyPr/>
        <a:lstStyle/>
        <a:p>
          <a:endParaRPr lang="en-US">
            <a:solidFill>
              <a:schemeClr val="tx1"/>
            </a:solidFill>
          </a:endParaRPr>
        </a:p>
      </dgm:t>
    </dgm:pt>
    <dgm:pt modelId="{CDA72550-07F4-42E8-8604-2E4394A79FC7}" type="sibTrans" cxnId="{8677E3C7-A158-4BBC-A405-472F8AA1E327}">
      <dgm:prSet/>
      <dgm:spPr/>
      <dgm:t>
        <a:bodyPr/>
        <a:lstStyle/>
        <a:p>
          <a:endParaRPr lang="en-US">
            <a:solidFill>
              <a:schemeClr val="tx1"/>
            </a:solidFill>
          </a:endParaRPr>
        </a:p>
      </dgm:t>
    </dgm:pt>
    <dgm:pt modelId="{1F368134-B6F2-4BA3-BD05-621BF01E4517}">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3AAE2F63-74C3-4FBF-BC24-F6240C91A316}" type="parTrans" cxnId="{A17602CC-D648-4437-BD2F-8AD8D87A2FDF}">
      <dgm:prSet/>
      <dgm:spPr/>
      <dgm:t>
        <a:bodyPr/>
        <a:lstStyle/>
        <a:p>
          <a:endParaRPr lang="en-US">
            <a:solidFill>
              <a:schemeClr val="tx1"/>
            </a:solidFill>
          </a:endParaRPr>
        </a:p>
      </dgm:t>
    </dgm:pt>
    <dgm:pt modelId="{807D4595-1F5F-4B8B-84BD-C4FB876DFD08}" type="sibTrans" cxnId="{A17602CC-D648-4437-BD2F-8AD8D87A2FDF}">
      <dgm:prSet/>
      <dgm:spPr/>
      <dgm:t>
        <a:bodyPr/>
        <a:lstStyle/>
        <a:p>
          <a:endParaRPr lang="en-US">
            <a:solidFill>
              <a:schemeClr val="tx1"/>
            </a:solidFill>
          </a:endParaRPr>
        </a:p>
      </dgm:t>
    </dgm:pt>
    <dgm:pt modelId="{0A77D969-0125-4B39-A479-907DFF2D8ACA}">
      <dgm:prSet phldrT="[Text]" custScaleX="481030" custScaleY="147500" custRadScaleRad="293573" custRadScaleInc="88604"/>
      <dgm:spPr/>
      <dgm:t>
        <a:bodyPr/>
        <a:lstStyle/>
        <a:p>
          <a:endParaRPr lang="en-US">
            <a:solidFill>
              <a:schemeClr val="tx1"/>
            </a:solidFill>
          </a:endParaRPr>
        </a:p>
      </dgm:t>
    </dgm:pt>
    <dgm:pt modelId="{F4D9CB26-AF5B-47BA-ABC5-53D26D813284}" type="parTrans" cxnId="{8DDFB925-3C2F-40B5-903A-670122DE8A5D}">
      <dgm:prSet/>
      <dgm:spPr/>
      <dgm:t>
        <a:bodyPr/>
        <a:lstStyle/>
        <a:p>
          <a:endParaRPr lang="en-US">
            <a:solidFill>
              <a:schemeClr val="tx1"/>
            </a:solidFill>
          </a:endParaRPr>
        </a:p>
      </dgm:t>
    </dgm:pt>
    <dgm:pt modelId="{0FC8359D-895F-4A09-AE8E-CB03A4442639}" type="sibTrans" cxnId="{8DDFB925-3C2F-40B5-903A-670122DE8A5D}">
      <dgm:prSet/>
      <dgm:spPr/>
      <dgm:t>
        <a:bodyPr/>
        <a:lstStyle/>
        <a:p>
          <a:endParaRPr lang="en-US">
            <a:solidFill>
              <a:schemeClr val="tx1"/>
            </a:solidFill>
          </a:endParaRPr>
        </a:p>
      </dgm:t>
    </dgm:pt>
    <dgm:pt modelId="{AD660A16-B7B5-4319-B7EB-D603F2882B91}">
      <dgm:prSet phldrT="[Text]" custScaleX="482553" custScaleY="139153" custRadScaleRad="290465" custRadScaleInc="-93349"/>
      <dgm:spPr/>
      <dgm:t>
        <a:bodyPr/>
        <a:lstStyle/>
        <a:p>
          <a:endParaRPr lang="en-US">
            <a:solidFill>
              <a:schemeClr val="tx1"/>
            </a:solidFill>
          </a:endParaRPr>
        </a:p>
      </dgm:t>
    </dgm:pt>
    <dgm:pt modelId="{509B05F6-1158-4D76-B278-0925958CC688}" type="parTrans" cxnId="{AB6A19E8-43A6-4BF8-8274-4D548A8288F1}">
      <dgm:prSet/>
      <dgm:spPr/>
      <dgm:t>
        <a:bodyPr/>
        <a:lstStyle/>
        <a:p>
          <a:endParaRPr lang="en-US">
            <a:solidFill>
              <a:schemeClr val="tx1"/>
            </a:solidFill>
          </a:endParaRPr>
        </a:p>
      </dgm:t>
    </dgm:pt>
    <dgm:pt modelId="{F0A8AD87-BB2D-4D06-B139-E737A6E3A1A4}" type="sibTrans" cxnId="{AB6A19E8-43A6-4BF8-8274-4D548A8288F1}">
      <dgm:prSet/>
      <dgm:spPr/>
      <dgm:t>
        <a:bodyPr/>
        <a:lstStyle/>
        <a:p>
          <a:endParaRPr lang="en-US">
            <a:solidFill>
              <a:schemeClr val="tx1"/>
            </a:solidFill>
          </a:endParaRPr>
        </a:p>
      </dgm:t>
    </dgm:pt>
    <dgm:pt modelId="{58E0CD11-F105-41DC-AF53-4B6198CE8EF3}">
      <dgm:prSet phldrT="[Text]"/>
      <dgm:spPr/>
      <dgm:t>
        <a:bodyPr/>
        <a:lstStyle/>
        <a:p>
          <a:endParaRPr lang="en-US">
            <a:solidFill>
              <a:schemeClr val="tx1"/>
            </a:solidFill>
          </a:endParaRPr>
        </a:p>
      </dgm:t>
    </dgm:pt>
    <dgm:pt modelId="{BD706D1C-EDFD-4DFE-A916-B26A4BB38133}" type="parTrans" cxnId="{B524E0CE-10AC-4B5F-AAE1-D9BD4A5BBEE6}">
      <dgm:prSet/>
      <dgm:spPr/>
      <dgm:t>
        <a:bodyPr/>
        <a:lstStyle/>
        <a:p>
          <a:endParaRPr lang="en-US">
            <a:solidFill>
              <a:schemeClr val="tx1"/>
            </a:solidFill>
          </a:endParaRPr>
        </a:p>
      </dgm:t>
    </dgm:pt>
    <dgm:pt modelId="{92C98B7F-8D05-41EA-8F0C-8D1F40DC0768}" type="sibTrans" cxnId="{B524E0CE-10AC-4B5F-AAE1-D9BD4A5BBEE6}">
      <dgm:prSet/>
      <dgm:spPr/>
      <dgm:t>
        <a:bodyPr/>
        <a:lstStyle/>
        <a:p>
          <a:endParaRPr lang="en-US">
            <a:solidFill>
              <a:schemeClr val="tx1"/>
            </a:solidFill>
          </a:endParaRPr>
        </a:p>
      </dgm:t>
    </dgm:pt>
    <dgm:pt modelId="{B0625B47-A664-4ECF-B886-FB4ACBCC1EB8}">
      <dgm:prSet phldrT="[Text]"/>
      <dgm:spPr/>
      <dgm:t>
        <a:bodyPr/>
        <a:lstStyle/>
        <a:p>
          <a:endParaRPr lang="en-US">
            <a:solidFill>
              <a:schemeClr val="tx1"/>
            </a:solidFill>
          </a:endParaRPr>
        </a:p>
      </dgm:t>
    </dgm:pt>
    <dgm:pt modelId="{712F9488-1DC8-4A39-AB2C-F63B1028FBCD}" type="parTrans" cxnId="{FEBF3F62-552F-4208-93D6-CE0AD46E6BBE}">
      <dgm:prSet/>
      <dgm:spPr/>
      <dgm:t>
        <a:bodyPr/>
        <a:lstStyle/>
        <a:p>
          <a:endParaRPr lang="en-US">
            <a:solidFill>
              <a:schemeClr val="tx1"/>
            </a:solidFill>
          </a:endParaRPr>
        </a:p>
      </dgm:t>
    </dgm:pt>
    <dgm:pt modelId="{BB12F822-2C37-4119-A9A2-E62143A1C765}" type="sibTrans" cxnId="{FEBF3F62-552F-4208-93D6-CE0AD46E6BBE}">
      <dgm:prSet/>
      <dgm:spPr/>
      <dgm:t>
        <a:bodyPr/>
        <a:lstStyle/>
        <a:p>
          <a:endParaRPr lang="en-US">
            <a:solidFill>
              <a:schemeClr val="tx1"/>
            </a:solidFill>
          </a:endParaRPr>
        </a:p>
      </dgm:t>
    </dgm:pt>
    <dgm:pt modelId="{A18C68E9-C3D3-4B20-89D2-F9FF1B0CE066}">
      <dgm:prSet phldrT="[Text]"/>
      <dgm:spPr/>
      <dgm:t>
        <a:bodyPr/>
        <a:lstStyle/>
        <a:p>
          <a:endParaRPr lang="en-US">
            <a:solidFill>
              <a:schemeClr val="tx1"/>
            </a:solidFill>
          </a:endParaRPr>
        </a:p>
      </dgm:t>
    </dgm:pt>
    <dgm:pt modelId="{C27E7015-2737-4E04-83DA-0956DD950F63}" type="parTrans" cxnId="{5E4C6702-AE64-4301-9444-69BB83447933}">
      <dgm:prSet/>
      <dgm:spPr/>
      <dgm:t>
        <a:bodyPr/>
        <a:lstStyle/>
        <a:p>
          <a:endParaRPr lang="en-US">
            <a:solidFill>
              <a:schemeClr val="tx1"/>
            </a:solidFill>
          </a:endParaRPr>
        </a:p>
      </dgm:t>
    </dgm:pt>
    <dgm:pt modelId="{52C60BAE-423C-4FC8-81C9-5D3CC2E27647}" type="sibTrans" cxnId="{5E4C6702-AE64-4301-9444-69BB83447933}">
      <dgm:prSet/>
      <dgm:spPr/>
      <dgm:t>
        <a:bodyPr/>
        <a:lstStyle/>
        <a:p>
          <a:endParaRPr lang="en-US">
            <a:solidFill>
              <a:schemeClr val="tx1"/>
            </a:solidFill>
          </a:endParaRPr>
        </a:p>
      </dgm:t>
    </dgm:pt>
    <dgm:pt modelId="{F21666FF-B0D5-4341-80F5-513FA98D3BEB}">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94581130-8BC0-42F3-B89B-8814C8126D62}" type="parTrans" cxnId="{C5938755-50BF-4826-AD28-C715902DE546}">
      <dgm:prSet/>
      <dgm:spPr/>
      <dgm:t>
        <a:bodyPr/>
        <a:lstStyle/>
        <a:p>
          <a:endParaRPr lang="en-US">
            <a:solidFill>
              <a:schemeClr val="tx1"/>
            </a:solidFill>
          </a:endParaRPr>
        </a:p>
      </dgm:t>
    </dgm:pt>
    <dgm:pt modelId="{2D53EAFA-3AA7-4E2B-AFE7-80A9E52A1552}" type="sibTrans" cxnId="{C5938755-50BF-4826-AD28-C715902DE546}">
      <dgm:prSet/>
      <dgm:spPr/>
      <dgm:t>
        <a:bodyPr/>
        <a:lstStyle/>
        <a:p>
          <a:endParaRPr lang="en-US">
            <a:solidFill>
              <a:schemeClr val="tx1"/>
            </a:solidFill>
          </a:endParaRPr>
        </a:p>
      </dgm:t>
    </dgm:pt>
    <dgm:pt modelId="{6933BCFA-F966-496C-AEBE-D1952265A5D9}">
      <dgm:prSet phldrT="[Text]" custScaleX="481030" custScaleY="147500" custRadScaleRad="293573" custRadScaleInc="88604"/>
      <dgm:spPr/>
      <dgm:t>
        <a:bodyPr/>
        <a:lstStyle/>
        <a:p>
          <a:endParaRPr lang="en-US">
            <a:solidFill>
              <a:schemeClr val="tx1"/>
            </a:solidFill>
          </a:endParaRPr>
        </a:p>
      </dgm:t>
    </dgm:pt>
    <dgm:pt modelId="{7A2201C7-3700-4B90-A78F-440626347FEF}" type="parTrans" cxnId="{2144E98F-DF5D-4F38-8C0D-D61A3FEC02FE}">
      <dgm:prSet/>
      <dgm:spPr/>
      <dgm:t>
        <a:bodyPr/>
        <a:lstStyle/>
        <a:p>
          <a:endParaRPr lang="en-US">
            <a:solidFill>
              <a:schemeClr val="tx1"/>
            </a:solidFill>
          </a:endParaRPr>
        </a:p>
      </dgm:t>
    </dgm:pt>
    <dgm:pt modelId="{C11F2995-CF8C-418B-9D68-08816B490C32}" type="sibTrans" cxnId="{2144E98F-DF5D-4F38-8C0D-D61A3FEC02FE}">
      <dgm:prSet/>
      <dgm:spPr/>
      <dgm:t>
        <a:bodyPr/>
        <a:lstStyle/>
        <a:p>
          <a:endParaRPr lang="en-US">
            <a:solidFill>
              <a:schemeClr val="tx1"/>
            </a:solidFill>
          </a:endParaRPr>
        </a:p>
      </dgm:t>
    </dgm:pt>
    <dgm:pt modelId="{4F2B351B-2B94-496D-9867-85595F6C6B82}">
      <dgm:prSet phldrT="[Text]" custScaleX="482553" custScaleY="139153" custRadScaleRad="290465" custRadScaleInc="-93349"/>
      <dgm:spPr/>
      <dgm:t>
        <a:bodyPr/>
        <a:lstStyle/>
        <a:p>
          <a:endParaRPr lang="en-US">
            <a:solidFill>
              <a:schemeClr val="tx1"/>
            </a:solidFill>
          </a:endParaRPr>
        </a:p>
      </dgm:t>
    </dgm:pt>
    <dgm:pt modelId="{1331446D-B596-44A4-8CC9-79C203FCD866}" type="parTrans" cxnId="{0E835D18-4D94-42E3-926B-AD2563C7C72D}">
      <dgm:prSet/>
      <dgm:spPr/>
      <dgm:t>
        <a:bodyPr/>
        <a:lstStyle/>
        <a:p>
          <a:endParaRPr lang="en-US">
            <a:solidFill>
              <a:schemeClr val="tx1"/>
            </a:solidFill>
          </a:endParaRPr>
        </a:p>
      </dgm:t>
    </dgm:pt>
    <dgm:pt modelId="{4B785EBC-7E1C-4559-AD2C-62F0FC6C2293}" type="sibTrans" cxnId="{0E835D18-4D94-42E3-926B-AD2563C7C72D}">
      <dgm:prSet/>
      <dgm:spPr/>
      <dgm:t>
        <a:bodyPr/>
        <a:lstStyle/>
        <a:p>
          <a:endParaRPr lang="en-US">
            <a:solidFill>
              <a:schemeClr val="tx1"/>
            </a:solidFill>
          </a:endParaRPr>
        </a:p>
      </dgm:t>
    </dgm:pt>
    <dgm:pt modelId="{7F7589CE-A09B-4404-A6E5-EDDF6C40FEC4}">
      <dgm:prSet phldrT="[Text]"/>
      <dgm:spPr/>
      <dgm:t>
        <a:bodyPr/>
        <a:lstStyle/>
        <a:p>
          <a:endParaRPr lang="en-US">
            <a:solidFill>
              <a:schemeClr val="tx1"/>
            </a:solidFill>
          </a:endParaRPr>
        </a:p>
      </dgm:t>
    </dgm:pt>
    <dgm:pt modelId="{DE58C4DF-FD46-4A22-BF1A-26522CAEA174}" type="parTrans" cxnId="{03E218EF-D09A-41FC-8EF6-8E046988E085}">
      <dgm:prSet/>
      <dgm:spPr/>
      <dgm:t>
        <a:bodyPr/>
        <a:lstStyle/>
        <a:p>
          <a:endParaRPr lang="en-US">
            <a:solidFill>
              <a:schemeClr val="tx1"/>
            </a:solidFill>
          </a:endParaRPr>
        </a:p>
      </dgm:t>
    </dgm:pt>
    <dgm:pt modelId="{6A63D837-7554-4E2E-A422-4EB1A6E2BA7C}" type="sibTrans" cxnId="{03E218EF-D09A-41FC-8EF6-8E046988E085}">
      <dgm:prSet/>
      <dgm:spPr/>
      <dgm:t>
        <a:bodyPr/>
        <a:lstStyle/>
        <a:p>
          <a:endParaRPr lang="en-US">
            <a:solidFill>
              <a:schemeClr val="tx1"/>
            </a:solidFill>
          </a:endParaRPr>
        </a:p>
      </dgm:t>
    </dgm:pt>
    <dgm:pt modelId="{148BD5B4-3774-41DE-A0D9-9365EDC93EC0}">
      <dgm:prSet phldrT="[Text]"/>
      <dgm:spPr/>
      <dgm:t>
        <a:bodyPr/>
        <a:lstStyle/>
        <a:p>
          <a:endParaRPr lang="en-US">
            <a:solidFill>
              <a:schemeClr val="tx1"/>
            </a:solidFill>
          </a:endParaRPr>
        </a:p>
      </dgm:t>
    </dgm:pt>
    <dgm:pt modelId="{53FE930D-9622-428A-8E4D-0148CBAA7662}" type="parTrans" cxnId="{88FF76D4-2ABB-4F07-A364-24911F426303}">
      <dgm:prSet/>
      <dgm:spPr/>
      <dgm:t>
        <a:bodyPr/>
        <a:lstStyle/>
        <a:p>
          <a:endParaRPr lang="en-US">
            <a:solidFill>
              <a:schemeClr val="tx1"/>
            </a:solidFill>
          </a:endParaRPr>
        </a:p>
      </dgm:t>
    </dgm:pt>
    <dgm:pt modelId="{8CF9F82D-D1E9-4DE5-B0D5-52CE2A2953EB}" type="sibTrans" cxnId="{88FF76D4-2ABB-4F07-A364-24911F426303}">
      <dgm:prSet/>
      <dgm:spPr/>
      <dgm:t>
        <a:bodyPr/>
        <a:lstStyle/>
        <a:p>
          <a:endParaRPr lang="en-US">
            <a:solidFill>
              <a:schemeClr val="tx1"/>
            </a:solidFill>
          </a:endParaRPr>
        </a:p>
      </dgm:t>
    </dgm:pt>
    <dgm:pt modelId="{70B51585-43BA-4EC8-8E87-F32B37B52FBE}">
      <dgm:prSet phldrT="[Text]"/>
      <dgm:spPr/>
      <dgm:t>
        <a:bodyPr/>
        <a:lstStyle/>
        <a:p>
          <a:endParaRPr lang="en-US">
            <a:solidFill>
              <a:schemeClr val="tx1"/>
            </a:solidFill>
          </a:endParaRPr>
        </a:p>
      </dgm:t>
    </dgm:pt>
    <dgm:pt modelId="{03ACEB17-B747-4756-AB6A-524A65F46945}" type="parTrans" cxnId="{B9E8A362-0A75-4D21-BCE0-8CB76DCA845C}">
      <dgm:prSet/>
      <dgm:spPr/>
      <dgm:t>
        <a:bodyPr/>
        <a:lstStyle/>
        <a:p>
          <a:endParaRPr lang="en-US">
            <a:solidFill>
              <a:schemeClr val="tx1"/>
            </a:solidFill>
          </a:endParaRPr>
        </a:p>
      </dgm:t>
    </dgm:pt>
    <dgm:pt modelId="{82C75AE8-6E8F-4CA0-943E-4A875EB78CAE}" type="sibTrans" cxnId="{B9E8A362-0A75-4D21-BCE0-8CB76DCA845C}">
      <dgm:prSet/>
      <dgm:spPr/>
      <dgm:t>
        <a:bodyPr/>
        <a:lstStyle/>
        <a:p>
          <a:endParaRPr lang="en-US">
            <a:solidFill>
              <a:schemeClr val="tx1"/>
            </a:solidFill>
          </a:endParaRPr>
        </a:p>
      </dgm:t>
    </dgm:pt>
    <dgm:pt modelId="{C0560502-FA1E-49CC-91DF-3DD11B529688}">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5C569226-693A-45A1-A2C1-9C20DB55F347}" type="parTrans" cxnId="{69DC764A-BE7D-4C8F-98BB-5BB61F0DD505}">
      <dgm:prSet/>
      <dgm:spPr/>
      <dgm:t>
        <a:bodyPr/>
        <a:lstStyle/>
        <a:p>
          <a:endParaRPr lang="en-US">
            <a:solidFill>
              <a:schemeClr val="tx1"/>
            </a:solidFill>
          </a:endParaRPr>
        </a:p>
      </dgm:t>
    </dgm:pt>
    <dgm:pt modelId="{17E6EFD7-B468-48C8-A6E6-C80E7168CDE0}" type="sibTrans" cxnId="{69DC764A-BE7D-4C8F-98BB-5BB61F0DD505}">
      <dgm:prSet/>
      <dgm:spPr/>
      <dgm:t>
        <a:bodyPr/>
        <a:lstStyle/>
        <a:p>
          <a:endParaRPr lang="en-US">
            <a:solidFill>
              <a:schemeClr val="tx1"/>
            </a:solidFill>
          </a:endParaRPr>
        </a:p>
      </dgm:t>
    </dgm:pt>
    <dgm:pt modelId="{97F98B3D-E4CD-4B1E-B6EF-3869A017F481}">
      <dgm:prSet phldrT="[Text]" custScaleX="481030" custScaleY="147500" custRadScaleRad="293573" custRadScaleInc="88604"/>
      <dgm:spPr/>
      <dgm:t>
        <a:bodyPr/>
        <a:lstStyle/>
        <a:p>
          <a:endParaRPr lang="en-US">
            <a:solidFill>
              <a:schemeClr val="tx1"/>
            </a:solidFill>
          </a:endParaRPr>
        </a:p>
      </dgm:t>
    </dgm:pt>
    <dgm:pt modelId="{7ABCDE87-FA54-4516-8C10-7705CB17219E}" type="parTrans" cxnId="{AC4B836E-D1A4-46FB-9906-B91D9401AE16}">
      <dgm:prSet/>
      <dgm:spPr/>
      <dgm:t>
        <a:bodyPr/>
        <a:lstStyle/>
        <a:p>
          <a:endParaRPr lang="en-US">
            <a:solidFill>
              <a:schemeClr val="tx1"/>
            </a:solidFill>
          </a:endParaRPr>
        </a:p>
      </dgm:t>
    </dgm:pt>
    <dgm:pt modelId="{EEE0A99B-C377-4E28-B6C1-D45BD418565B}" type="sibTrans" cxnId="{AC4B836E-D1A4-46FB-9906-B91D9401AE16}">
      <dgm:prSet/>
      <dgm:spPr/>
      <dgm:t>
        <a:bodyPr/>
        <a:lstStyle/>
        <a:p>
          <a:endParaRPr lang="en-US">
            <a:solidFill>
              <a:schemeClr val="tx1"/>
            </a:solidFill>
          </a:endParaRPr>
        </a:p>
      </dgm:t>
    </dgm:pt>
    <dgm:pt modelId="{B017DEDF-CA41-46F0-A9CC-0F432DFD2418}">
      <dgm:prSet phldrT="[Text]" custScaleX="482553" custScaleY="139153" custRadScaleRad="290465" custRadScaleInc="-93349"/>
      <dgm:spPr/>
      <dgm:t>
        <a:bodyPr/>
        <a:lstStyle/>
        <a:p>
          <a:endParaRPr lang="en-US">
            <a:solidFill>
              <a:schemeClr val="tx1"/>
            </a:solidFill>
          </a:endParaRPr>
        </a:p>
      </dgm:t>
    </dgm:pt>
    <dgm:pt modelId="{DFA7D56D-7571-4AE1-ABBD-1DE1DE8AC73F}" type="parTrans" cxnId="{78C4F61D-9F1B-4518-AAC8-1B20DE161743}">
      <dgm:prSet/>
      <dgm:spPr/>
      <dgm:t>
        <a:bodyPr/>
        <a:lstStyle/>
        <a:p>
          <a:endParaRPr lang="en-US">
            <a:solidFill>
              <a:schemeClr val="tx1"/>
            </a:solidFill>
          </a:endParaRPr>
        </a:p>
      </dgm:t>
    </dgm:pt>
    <dgm:pt modelId="{C4F1B193-340B-4305-8285-4A65265F3E91}" type="sibTrans" cxnId="{78C4F61D-9F1B-4518-AAC8-1B20DE161743}">
      <dgm:prSet/>
      <dgm:spPr/>
      <dgm:t>
        <a:bodyPr/>
        <a:lstStyle/>
        <a:p>
          <a:endParaRPr lang="en-US">
            <a:solidFill>
              <a:schemeClr val="tx1"/>
            </a:solidFill>
          </a:endParaRPr>
        </a:p>
      </dgm:t>
    </dgm:pt>
    <dgm:pt modelId="{B1A47CCE-2F56-46C1-AD7F-241DDCA7785C}">
      <dgm:prSet phldrT="[Text]"/>
      <dgm:spPr/>
      <dgm:t>
        <a:bodyPr/>
        <a:lstStyle/>
        <a:p>
          <a:endParaRPr lang="en-US">
            <a:solidFill>
              <a:schemeClr val="tx1"/>
            </a:solidFill>
          </a:endParaRPr>
        </a:p>
      </dgm:t>
    </dgm:pt>
    <dgm:pt modelId="{8D30B243-2AD7-49E5-B17F-A553D3366785}" type="parTrans" cxnId="{25D3861D-F899-4AD4-ADF1-06D7770502A2}">
      <dgm:prSet/>
      <dgm:spPr/>
      <dgm:t>
        <a:bodyPr/>
        <a:lstStyle/>
        <a:p>
          <a:endParaRPr lang="en-US">
            <a:solidFill>
              <a:schemeClr val="tx1"/>
            </a:solidFill>
          </a:endParaRPr>
        </a:p>
      </dgm:t>
    </dgm:pt>
    <dgm:pt modelId="{2613119C-7E6C-4DE8-8DBF-E485FABCCA87}" type="sibTrans" cxnId="{25D3861D-F899-4AD4-ADF1-06D7770502A2}">
      <dgm:prSet/>
      <dgm:spPr/>
      <dgm:t>
        <a:bodyPr/>
        <a:lstStyle/>
        <a:p>
          <a:endParaRPr lang="en-US">
            <a:solidFill>
              <a:schemeClr val="tx1"/>
            </a:solidFill>
          </a:endParaRPr>
        </a:p>
      </dgm:t>
    </dgm:pt>
    <dgm:pt modelId="{571C8CE2-FBC8-47D2-82C1-BFEA1DC78E3D}">
      <dgm:prSet phldrT="[Text]"/>
      <dgm:spPr/>
      <dgm:t>
        <a:bodyPr/>
        <a:lstStyle/>
        <a:p>
          <a:endParaRPr lang="en-US">
            <a:solidFill>
              <a:schemeClr val="tx1"/>
            </a:solidFill>
          </a:endParaRPr>
        </a:p>
      </dgm:t>
    </dgm:pt>
    <dgm:pt modelId="{4DC6B42C-A9FD-4782-9E5C-F7C1CCCA3C67}" type="parTrans" cxnId="{A3B67572-15FF-4D2C-A8C9-C3FE06E0F9F9}">
      <dgm:prSet/>
      <dgm:spPr/>
      <dgm:t>
        <a:bodyPr/>
        <a:lstStyle/>
        <a:p>
          <a:endParaRPr lang="en-US">
            <a:solidFill>
              <a:schemeClr val="tx1"/>
            </a:solidFill>
          </a:endParaRPr>
        </a:p>
      </dgm:t>
    </dgm:pt>
    <dgm:pt modelId="{18B959AC-36C9-4E90-932C-8E87FD48BC8E}" type="sibTrans" cxnId="{A3B67572-15FF-4D2C-A8C9-C3FE06E0F9F9}">
      <dgm:prSet/>
      <dgm:spPr/>
      <dgm:t>
        <a:bodyPr/>
        <a:lstStyle/>
        <a:p>
          <a:endParaRPr lang="en-US">
            <a:solidFill>
              <a:schemeClr val="tx1"/>
            </a:solidFill>
          </a:endParaRPr>
        </a:p>
      </dgm:t>
    </dgm:pt>
    <dgm:pt modelId="{E9CD5A91-2010-401A-919E-27A56CF4518D}">
      <dgm:prSet phldrT="[Text]"/>
      <dgm:spPr/>
      <dgm:t>
        <a:bodyPr/>
        <a:lstStyle/>
        <a:p>
          <a:endParaRPr lang="en-US">
            <a:solidFill>
              <a:schemeClr val="tx1"/>
            </a:solidFill>
          </a:endParaRPr>
        </a:p>
      </dgm:t>
    </dgm:pt>
    <dgm:pt modelId="{0D763A03-B7A4-49C0-9C98-CA41652FFDF3}" type="parTrans" cxnId="{56E8E39C-3E88-47AF-BB06-483DAC4F096B}">
      <dgm:prSet/>
      <dgm:spPr/>
      <dgm:t>
        <a:bodyPr/>
        <a:lstStyle/>
        <a:p>
          <a:endParaRPr lang="en-US">
            <a:solidFill>
              <a:schemeClr val="tx1"/>
            </a:solidFill>
          </a:endParaRPr>
        </a:p>
      </dgm:t>
    </dgm:pt>
    <dgm:pt modelId="{D523A8FD-CC3D-41B6-8F97-24D080E61168}" type="sibTrans" cxnId="{56E8E39C-3E88-47AF-BB06-483DAC4F096B}">
      <dgm:prSet/>
      <dgm:spPr/>
      <dgm:t>
        <a:bodyPr/>
        <a:lstStyle/>
        <a:p>
          <a:endParaRPr lang="en-US">
            <a:solidFill>
              <a:schemeClr val="tx1"/>
            </a:solidFill>
          </a:endParaRPr>
        </a:p>
      </dgm:t>
    </dgm:pt>
    <dgm:pt modelId="{ADC0F1DF-841A-42AD-875D-2C679F7F699F}">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6DA41D01-177B-41C3-8797-73BDF189A99D}" type="parTrans" cxnId="{99B959BB-3DB2-4035-A6E9-AE2CF27E9BB8}">
      <dgm:prSet/>
      <dgm:spPr/>
      <dgm:t>
        <a:bodyPr/>
        <a:lstStyle/>
        <a:p>
          <a:endParaRPr lang="en-US">
            <a:solidFill>
              <a:schemeClr val="tx1"/>
            </a:solidFill>
          </a:endParaRPr>
        </a:p>
      </dgm:t>
    </dgm:pt>
    <dgm:pt modelId="{36FE721B-A9AF-4F3A-B9D1-4E31FB8BC08E}" type="sibTrans" cxnId="{99B959BB-3DB2-4035-A6E9-AE2CF27E9BB8}">
      <dgm:prSet/>
      <dgm:spPr/>
      <dgm:t>
        <a:bodyPr/>
        <a:lstStyle/>
        <a:p>
          <a:endParaRPr lang="en-US">
            <a:solidFill>
              <a:schemeClr val="tx1"/>
            </a:solidFill>
          </a:endParaRPr>
        </a:p>
      </dgm:t>
    </dgm:pt>
    <dgm:pt modelId="{1FAC0CAF-75C2-46CB-9FFE-D0FC51BA53E7}">
      <dgm:prSet phldrT="[Text]" custScaleX="481030" custScaleY="147500" custRadScaleRad="293573" custRadScaleInc="88604"/>
      <dgm:spPr/>
      <dgm:t>
        <a:bodyPr/>
        <a:lstStyle/>
        <a:p>
          <a:endParaRPr lang="en-US">
            <a:solidFill>
              <a:schemeClr val="tx1"/>
            </a:solidFill>
          </a:endParaRPr>
        </a:p>
      </dgm:t>
    </dgm:pt>
    <dgm:pt modelId="{40E05D65-7623-4352-A502-68460ADC9712}" type="parTrans" cxnId="{A8ED670F-C9C5-44C3-90A9-87E893050488}">
      <dgm:prSet/>
      <dgm:spPr/>
      <dgm:t>
        <a:bodyPr/>
        <a:lstStyle/>
        <a:p>
          <a:endParaRPr lang="en-US">
            <a:solidFill>
              <a:schemeClr val="tx1"/>
            </a:solidFill>
          </a:endParaRPr>
        </a:p>
      </dgm:t>
    </dgm:pt>
    <dgm:pt modelId="{D22E21FC-CFBB-42FD-B555-535A2607FE92}" type="sibTrans" cxnId="{A8ED670F-C9C5-44C3-90A9-87E893050488}">
      <dgm:prSet/>
      <dgm:spPr/>
      <dgm:t>
        <a:bodyPr/>
        <a:lstStyle/>
        <a:p>
          <a:endParaRPr lang="en-US">
            <a:solidFill>
              <a:schemeClr val="tx1"/>
            </a:solidFill>
          </a:endParaRPr>
        </a:p>
      </dgm:t>
    </dgm:pt>
    <dgm:pt modelId="{6CE21309-12BA-4D32-B6B2-D5DEFB920A5B}">
      <dgm:prSet phldrT="[Text]" custScaleX="482553" custScaleY="139153" custRadScaleRad="290465" custRadScaleInc="-93349"/>
      <dgm:spPr/>
      <dgm:t>
        <a:bodyPr/>
        <a:lstStyle/>
        <a:p>
          <a:endParaRPr lang="en-US">
            <a:solidFill>
              <a:schemeClr val="tx1"/>
            </a:solidFill>
          </a:endParaRPr>
        </a:p>
      </dgm:t>
    </dgm:pt>
    <dgm:pt modelId="{5A7F9D2A-02E3-4DE7-A1D6-DE4BB477C7F2}" type="parTrans" cxnId="{D80F5F9E-8819-45EE-B625-25DBC81DB1AA}">
      <dgm:prSet/>
      <dgm:spPr/>
      <dgm:t>
        <a:bodyPr/>
        <a:lstStyle/>
        <a:p>
          <a:endParaRPr lang="en-US">
            <a:solidFill>
              <a:schemeClr val="tx1"/>
            </a:solidFill>
          </a:endParaRPr>
        </a:p>
      </dgm:t>
    </dgm:pt>
    <dgm:pt modelId="{D7A5D1E5-14C6-4DDE-B832-3E7910F0D863}" type="sibTrans" cxnId="{D80F5F9E-8819-45EE-B625-25DBC81DB1AA}">
      <dgm:prSet/>
      <dgm:spPr/>
      <dgm:t>
        <a:bodyPr/>
        <a:lstStyle/>
        <a:p>
          <a:endParaRPr lang="en-US">
            <a:solidFill>
              <a:schemeClr val="tx1"/>
            </a:solidFill>
          </a:endParaRPr>
        </a:p>
      </dgm:t>
    </dgm:pt>
    <dgm:pt modelId="{8D3C703F-D9E1-4BD4-BB89-0E6339D09628}">
      <dgm:prSet phldrT="[Text]"/>
      <dgm:spPr/>
      <dgm:t>
        <a:bodyPr/>
        <a:lstStyle/>
        <a:p>
          <a:endParaRPr lang="en-US">
            <a:solidFill>
              <a:schemeClr val="tx1"/>
            </a:solidFill>
          </a:endParaRPr>
        </a:p>
      </dgm:t>
    </dgm:pt>
    <dgm:pt modelId="{7958BBA6-6201-4F69-A662-E3B64EF50EB2}" type="parTrans" cxnId="{2A943D5F-12E0-4992-8FCC-E55BA1DEBE88}">
      <dgm:prSet/>
      <dgm:spPr/>
      <dgm:t>
        <a:bodyPr/>
        <a:lstStyle/>
        <a:p>
          <a:endParaRPr lang="en-US">
            <a:solidFill>
              <a:schemeClr val="tx1"/>
            </a:solidFill>
          </a:endParaRPr>
        </a:p>
      </dgm:t>
    </dgm:pt>
    <dgm:pt modelId="{A57609ED-B18C-4E8A-A536-9165D1999BC5}" type="sibTrans" cxnId="{2A943D5F-12E0-4992-8FCC-E55BA1DEBE88}">
      <dgm:prSet/>
      <dgm:spPr/>
      <dgm:t>
        <a:bodyPr/>
        <a:lstStyle/>
        <a:p>
          <a:endParaRPr lang="en-US">
            <a:solidFill>
              <a:schemeClr val="tx1"/>
            </a:solidFill>
          </a:endParaRPr>
        </a:p>
      </dgm:t>
    </dgm:pt>
    <dgm:pt modelId="{5CF40D30-329A-4AEA-AE67-421AE6DB3332}">
      <dgm:prSet phldrT="[Text]"/>
      <dgm:spPr/>
      <dgm:t>
        <a:bodyPr/>
        <a:lstStyle/>
        <a:p>
          <a:endParaRPr lang="en-US">
            <a:solidFill>
              <a:schemeClr val="tx1"/>
            </a:solidFill>
          </a:endParaRPr>
        </a:p>
      </dgm:t>
    </dgm:pt>
    <dgm:pt modelId="{D70F8651-9D15-4EED-A45A-E74DF0786956}" type="parTrans" cxnId="{B51778CC-DB41-45AB-AA16-C4B2BF867278}">
      <dgm:prSet/>
      <dgm:spPr/>
      <dgm:t>
        <a:bodyPr/>
        <a:lstStyle/>
        <a:p>
          <a:endParaRPr lang="en-US">
            <a:solidFill>
              <a:schemeClr val="tx1"/>
            </a:solidFill>
          </a:endParaRPr>
        </a:p>
      </dgm:t>
    </dgm:pt>
    <dgm:pt modelId="{1E098D03-9633-41B7-8C2D-EDDE0A3B18D3}" type="sibTrans" cxnId="{B51778CC-DB41-45AB-AA16-C4B2BF867278}">
      <dgm:prSet/>
      <dgm:spPr/>
      <dgm:t>
        <a:bodyPr/>
        <a:lstStyle/>
        <a:p>
          <a:endParaRPr lang="en-US">
            <a:solidFill>
              <a:schemeClr val="tx1"/>
            </a:solidFill>
          </a:endParaRPr>
        </a:p>
      </dgm:t>
    </dgm:pt>
    <dgm:pt modelId="{3D94B281-AD51-420E-BFE2-FFB8CF235896}">
      <dgm:prSet phldrT="[Text]"/>
      <dgm:spPr/>
      <dgm:t>
        <a:bodyPr/>
        <a:lstStyle/>
        <a:p>
          <a:endParaRPr lang="en-US">
            <a:solidFill>
              <a:schemeClr val="tx1"/>
            </a:solidFill>
          </a:endParaRPr>
        </a:p>
      </dgm:t>
    </dgm:pt>
    <dgm:pt modelId="{8A84E758-27F1-4284-AA55-BD7677188894}" type="parTrans" cxnId="{FABF7DDA-B04F-4787-9D29-9B9B5499274F}">
      <dgm:prSet/>
      <dgm:spPr/>
      <dgm:t>
        <a:bodyPr/>
        <a:lstStyle/>
        <a:p>
          <a:endParaRPr lang="en-US">
            <a:solidFill>
              <a:schemeClr val="tx1"/>
            </a:solidFill>
          </a:endParaRPr>
        </a:p>
      </dgm:t>
    </dgm:pt>
    <dgm:pt modelId="{D8F63B23-7EC9-44BB-96F5-31C0CFCCCCD5}" type="sibTrans" cxnId="{FABF7DDA-B04F-4787-9D29-9B9B5499274F}">
      <dgm:prSet/>
      <dgm:spPr/>
      <dgm:t>
        <a:bodyPr/>
        <a:lstStyle/>
        <a:p>
          <a:endParaRPr lang="en-US">
            <a:solidFill>
              <a:schemeClr val="tx1"/>
            </a:solidFill>
          </a:endParaRPr>
        </a:p>
      </dgm:t>
    </dgm:pt>
    <dgm:pt modelId="{C3AB3BC6-033D-4624-92AA-0FC9FAB37EC9}">
      <dgm:prSet phldrT="[Text]" custScaleX="351466" custScaleY="317726" custLinFactX="-75446" custLinFactNeighborX="-100000" custLinFactNeighborY="-11469"/>
      <dgm:spPr>
        <a:prstGeom prst="ellipse">
          <a:avLst/>
        </a:prstGeom>
      </dgm:spPr>
      <dgm:t>
        <a:bodyPr/>
        <a:lstStyle/>
        <a:p>
          <a:endParaRPr lang="en-US">
            <a:solidFill>
              <a:schemeClr val="tx1"/>
            </a:solidFill>
          </a:endParaRPr>
        </a:p>
      </dgm:t>
    </dgm:pt>
    <dgm:pt modelId="{B3FCC7E3-A04D-47DD-A681-A681FEDF3B75}" type="parTrans" cxnId="{BC33518E-34EA-44DC-91B4-A5AE880676AC}">
      <dgm:prSet/>
      <dgm:spPr/>
      <dgm:t>
        <a:bodyPr/>
        <a:lstStyle/>
        <a:p>
          <a:endParaRPr lang="en-US">
            <a:solidFill>
              <a:schemeClr val="tx1"/>
            </a:solidFill>
          </a:endParaRPr>
        </a:p>
      </dgm:t>
    </dgm:pt>
    <dgm:pt modelId="{65E696DE-BF18-4C7F-BFF1-5443D76BC2AA}" type="sibTrans" cxnId="{BC33518E-34EA-44DC-91B4-A5AE880676AC}">
      <dgm:prSet/>
      <dgm:spPr/>
      <dgm:t>
        <a:bodyPr/>
        <a:lstStyle/>
        <a:p>
          <a:endParaRPr lang="en-US">
            <a:solidFill>
              <a:schemeClr val="tx1"/>
            </a:solidFill>
          </a:endParaRPr>
        </a:p>
      </dgm:t>
    </dgm:pt>
    <dgm:pt modelId="{A0C4AC0F-5AF3-4AA4-A782-B4E2AB533649}">
      <dgm:prSet phldrT="[Text]" custScaleX="481030" custScaleY="147500" custRadScaleRad="293573" custRadScaleInc="88604"/>
      <dgm:spPr/>
      <dgm:t>
        <a:bodyPr/>
        <a:lstStyle/>
        <a:p>
          <a:endParaRPr lang="en-US">
            <a:solidFill>
              <a:schemeClr val="tx1"/>
            </a:solidFill>
          </a:endParaRPr>
        </a:p>
      </dgm:t>
    </dgm:pt>
    <dgm:pt modelId="{AA3B7DA6-998C-4F6D-BA33-D2B75E756698}" type="parTrans" cxnId="{4BB41199-19DC-428B-BBFE-0A78FE13F1BD}">
      <dgm:prSet/>
      <dgm:spPr/>
      <dgm:t>
        <a:bodyPr/>
        <a:lstStyle/>
        <a:p>
          <a:endParaRPr lang="en-US">
            <a:solidFill>
              <a:schemeClr val="tx1"/>
            </a:solidFill>
          </a:endParaRPr>
        </a:p>
      </dgm:t>
    </dgm:pt>
    <dgm:pt modelId="{82175A58-62A4-470E-ABDF-5C13E95C407C}" type="sibTrans" cxnId="{4BB41199-19DC-428B-BBFE-0A78FE13F1BD}">
      <dgm:prSet/>
      <dgm:spPr/>
      <dgm:t>
        <a:bodyPr/>
        <a:lstStyle/>
        <a:p>
          <a:endParaRPr lang="en-US">
            <a:solidFill>
              <a:schemeClr val="tx1"/>
            </a:solidFill>
          </a:endParaRPr>
        </a:p>
      </dgm:t>
    </dgm:pt>
    <dgm:pt modelId="{9F9657DF-D619-426A-9B26-269AE6EBBA99}">
      <dgm:prSet phldrT="[Text]" custScaleX="482553" custScaleY="139153" custRadScaleRad="290465" custRadScaleInc="-93349"/>
      <dgm:spPr/>
      <dgm:t>
        <a:bodyPr/>
        <a:lstStyle/>
        <a:p>
          <a:endParaRPr lang="en-US">
            <a:solidFill>
              <a:schemeClr val="tx1"/>
            </a:solidFill>
          </a:endParaRPr>
        </a:p>
      </dgm:t>
    </dgm:pt>
    <dgm:pt modelId="{31440EB1-8652-45B0-95BE-6F1B71E2B5D8}" type="parTrans" cxnId="{CD4A88D2-CBD5-48ED-8FBA-DC460312B4BA}">
      <dgm:prSet/>
      <dgm:spPr/>
      <dgm:t>
        <a:bodyPr/>
        <a:lstStyle/>
        <a:p>
          <a:endParaRPr lang="en-US">
            <a:solidFill>
              <a:schemeClr val="tx1"/>
            </a:solidFill>
          </a:endParaRPr>
        </a:p>
      </dgm:t>
    </dgm:pt>
    <dgm:pt modelId="{B977382C-F808-4A6B-81F3-AC7251552C6C}" type="sibTrans" cxnId="{CD4A88D2-CBD5-48ED-8FBA-DC460312B4BA}">
      <dgm:prSet/>
      <dgm:spPr/>
      <dgm:t>
        <a:bodyPr/>
        <a:lstStyle/>
        <a:p>
          <a:endParaRPr lang="en-US">
            <a:solidFill>
              <a:schemeClr val="tx1"/>
            </a:solidFill>
          </a:endParaRPr>
        </a:p>
      </dgm:t>
    </dgm:pt>
    <dgm:pt modelId="{A5977887-F165-4F8A-88BF-BBFC68D6493F}">
      <dgm:prSet phldrT="[Text]"/>
      <dgm:spPr/>
      <dgm:t>
        <a:bodyPr/>
        <a:lstStyle/>
        <a:p>
          <a:endParaRPr lang="en-US">
            <a:solidFill>
              <a:schemeClr val="tx1"/>
            </a:solidFill>
          </a:endParaRPr>
        </a:p>
      </dgm:t>
    </dgm:pt>
    <dgm:pt modelId="{BD6153E7-721C-4AC6-BBEC-A5240CF16522}" type="parTrans" cxnId="{0137B05D-A175-4303-9439-133707206A06}">
      <dgm:prSet/>
      <dgm:spPr/>
      <dgm:t>
        <a:bodyPr/>
        <a:lstStyle/>
        <a:p>
          <a:endParaRPr lang="en-US">
            <a:solidFill>
              <a:schemeClr val="tx1"/>
            </a:solidFill>
          </a:endParaRPr>
        </a:p>
      </dgm:t>
    </dgm:pt>
    <dgm:pt modelId="{D05B7ABD-C0B4-466B-9856-EE1A6147325E}" type="sibTrans" cxnId="{0137B05D-A175-4303-9439-133707206A06}">
      <dgm:prSet/>
      <dgm:spPr/>
      <dgm:t>
        <a:bodyPr/>
        <a:lstStyle/>
        <a:p>
          <a:endParaRPr lang="en-US">
            <a:solidFill>
              <a:schemeClr val="tx1"/>
            </a:solidFill>
          </a:endParaRPr>
        </a:p>
      </dgm:t>
    </dgm:pt>
    <dgm:pt modelId="{C8F7AEFF-B81B-4888-AF4E-73FFA3D650B1}">
      <dgm:prSet phldrT="[Text]"/>
      <dgm:spPr/>
      <dgm:t>
        <a:bodyPr/>
        <a:lstStyle/>
        <a:p>
          <a:endParaRPr lang="en-US">
            <a:solidFill>
              <a:schemeClr val="tx1"/>
            </a:solidFill>
          </a:endParaRPr>
        </a:p>
      </dgm:t>
    </dgm:pt>
    <dgm:pt modelId="{039BD5FE-7F54-470A-8004-BC09318EFC80}" type="parTrans" cxnId="{4FEA3CB6-3D9C-4607-A3C3-6901C76A4564}">
      <dgm:prSet/>
      <dgm:spPr/>
      <dgm:t>
        <a:bodyPr/>
        <a:lstStyle/>
        <a:p>
          <a:endParaRPr lang="en-US">
            <a:solidFill>
              <a:schemeClr val="tx1"/>
            </a:solidFill>
          </a:endParaRPr>
        </a:p>
      </dgm:t>
    </dgm:pt>
    <dgm:pt modelId="{45075F17-3779-43B6-99E5-26446F68B6CB}" type="sibTrans" cxnId="{4FEA3CB6-3D9C-4607-A3C3-6901C76A4564}">
      <dgm:prSet/>
      <dgm:spPr/>
      <dgm:t>
        <a:bodyPr/>
        <a:lstStyle/>
        <a:p>
          <a:endParaRPr lang="en-US">
            <a:solidFill>
              <a:schemeClr val="tx1"/>
            </a:solidFill>
          </a:endParaRPr>
        </a:p>
      </dgm:t>
    </dgm:pt>
    <dgm:pt modelId="{25942F85-C038-4E2C-8325-3B76B0ABF3B7}">
      <dgm:prSet phldrT="[Text]"/>
      <dgm:spPr/>
      <dgm:t>
        <a:bodyPr/>
        <a:lstStyle/>
        <a:p>
          <a:endParaRPr lang="en-US">
            <a:solidFill>
              <a:schemeClr val="tx1"/>
            </a:solidFill>
          </a:endParaRPr>
        </a:p>
      </dgm:t>
    </dgm:pt>
    <dgm:pt modelId="{956C8B13-0E3A-447A-9BF6-37F2D5E0F1E9}" type="parTrans" cxnId="{D88CE356-9A00-4DB7-A636-37D052D7A58C}">
      <dgm:prSet/>
      <dgm:spPr/>
      <dgm:t>
        <a:bodyPr/>
        <a:lstStyle/>
        <a:p>
          <a:endParaRPr lang="en-US">
            <a:solidFill>
              <a:schemeClr val="tx1"/>
            </a:solidFill>
          </a:endParaRPr>
        </a:p>
      </dgm:t>
    </dgm:pt>
    <dgm:pt modelId="{5680AEF9-AEBC-4A40-91B0-A7D5352F6B8F}" type="sibTrans" cxnId="{D88CE356-9A00-4DB7-A636-37D052D7A58C}">
      <dgm:prSet/>
      <dgm:spPr/>
      <dgm:t>
        <a:bodyPr/>
        <a:lstStyle/>
        <a:p>
          <a:endParaRPr lang="en-US">
            <a:solidFill>
              <a:schemeClr val="tx1"/>
            </a:solidFill>
          </a:endParaRPr>
        </a:p>
      </dgm:t>
    </dgm:pt>
    <dgm:pt modelId="{C2C4EFD5-0F98-404D-AE33-9C9CAA1D94AA}" type="pres">
      <dgm:prSet presAssocID="{A82CF8EA-62E4-4F75-8D7C-67D962C749E2}" presName="Name0" presStyleCnt="0">
        <dgm:presLayoutVars>
          <dgm:chMax val="1"/>
          <dgm:chPref val="1"/>
          <dgm:dir/>
          <dgm:animOne val="branch"/>
          <dgm:animLvl val="lvl"/>
        </dgm:presLayoutVars>
      </dgm:prSet>
      <dgm:spPr/>
      <dgm:t>
        <a:bodyPr/>
        <a:lstStyle/>
        <a:p>
          <a:endParaRPr lang="en-US"/>
        </a:p>
      </dgm:t>
    </dgm:pt>
    <dgm:pt modelId="{51CBD96C-30CF-402C-A49E-8998F82CDB89}" type="pres">
      <dgm:prSet presAssocID="{1A7BB6DF-7867-473F-A66E-F2C75B8E3A4E}" presName="singleCycle" presStyleCnt="0"/>
      <dgm:spPr/>
    </dgm:pt>
    <dgm:pt modelId="{5B791FAF-FDB0-438C-BC08-3F9E2596C2A0}" type="pres">
      <dgm:prSet presAssocID="{1A7BB6DF-7867-473F-A66E-F2C75B8E3A4E}" presName="singleCenter" presStyleLbl="node1" presStyleIdx="0" presStyleCnt="3" custScaleX="351466" custScaleY="317726" custLinFactX="-75446" custLinFactNeighborX="-100000" custLinFactNeighborY="-11469">
        <dgm:presLayoutVars>
          <dgm:chMax val="7"/>
          <dgm:chPref val="7"/>
        </dgm:presLayoutVars>
      </dgm:prSet>
      <dgm:spPr>
        <a:prstGeom prst="roundRect">
          <a:avLst/>
        </a:prstGeom>
      </dgm:spPr>
      <dgm:t>
        <a:bodyPr/>
        <a:lstStyle/>
        <a:p>
          <a:endParaRPr lang="en-US"/>
        </a:p>
      </dgm:t>
    </dgm:pt>
    <dgm:pt modelId="{749829C0-98AF-42C7-B4CE-9216BBC444EC}" type="pres">
      <dgm:prSet presAssocID="{3A7C359E-42E3-41FF-AED8-75F204EBA0D4}" presName="Name56" presStyleLbl="parChTrans1D2" presStyleIdx="0" presStyleCnt="2"/>
      <dgm:spPr/>
      <dgm:t>
        <a:bodyPr/>
        <a:lstStyle/>
        <a:p>
          <a:endParaRPr lang="en-US"/>
        </a:p>
      </dgm:t>
    </dgm:pt>
    <dgm:pt modelId="{BF39BE7D-EA6E-4C33-92E3-67C0B776F085}" type="pres">
      <dgm:prSet presAssocID="{89475003-3FFE-49BF-8702-486E4B7CC6F7}" presName="text0" presStyleLbl="node1" presStyleIdx="1" presStyleCnt="3" custScaleX="671144" custScaleY="193449" custRadScaleRad="297463" custRadScaleInc="86112">
        <dgm:presLayoutVars>
          <dgm:bulletEnabled val="1"/>
        </dgm:presLayoutVars>
      </dgm:prSet>
      <dgm:spPr/>
      <dgm:t>
        <a:bodyPr/>
        <a:lstStyle/>
        <a:p>
          <a:endParaRPr lang="en-US"/>
        </a:p>
      </dgm:t>
    </dgm:pt>
    <dgm:pt modelId="{B222D8BF-EE18-48B6-B696-4ACDC61CAFD6}" type="pres">
      <dgm:prSet presAssocID="{DF2E4633-695E-4F4C-AA8E-E55511A172FE}" presName="Name56" presStyleLbl="parChTrans1D2" presStyleIdx="1" presStyleCnt="2"/>
      <dgm:spPr/>
      <dgm:t>
        <a:bodyPr/>
        <a:lstStyle/>
        <a:p>
          <a:endParaRPr lang="en-US"/>
        </a:p>
      </dgm:t>
    </dgm:pt>
    <dgm:pt modelId="{5D0C4773-7AAD-4BDE-BD4C-F1BF55216A20}" type="pres">
      <dgm:prSet presAssocID="{A812E6A8-FC1F-4642-A539-8BE15FC60477}" presName="text0" presStyleLbl="node1" presStyleIdx="2" presStyleCnt="3" custScaleX="673268" custScaleY="192772" custRadScaleRad="295998" custRadScaleInc="-88090">
        <dgm:presLayoutVars>
          <dgm:bulletEnabled val="1"/>
        </dgm:presLayoutVars>
      </dgm:prSet>
      <dgm:spPr/>
      <dgm:t>
        <a:bodyPr/>
        <a:lstStyle/>
        <a:p>
          <a:endParaRPr lang="en-US"/>
        </a:p>
      </dgm:t>
    </dgm:pt>
  </dgm:ptLst>
  <dgm:cxnLst>
    <dgm:cxn modelId="{8DDFB925-3C2F-40B5-903A-670122DE8A5D}" srcId="{1F368134-B6F2-4BA3-BD05-621BF01E4517}" destId="{0A77D969-0125-4B39-A479-907DFF2D8ACA}" srcOrd="0" destOrd="0" parTransId="{F4D9CB26-AF5B-47BA-ABC5-53D26D813284}" sibTransId="{0FC8359D-895F-4A09-AE8E-CB03A4442639}"/>
    <dgm:cxn modelId="{03E218EF-D09A-41FC-8EF6-8E046988E085}" srcId="{3C25E92D-613B-472B-821B-7BBB60B04A83}" destId="{7F7589CE-A09B-4404-A6E5-EDDF6C40FEC4}" srcOrd="5" destOrd="0" parTransId="{DE58C4DF-FD46-4A22-BF1A-26522CAEA174}" sibTransId="{6A63D837-7554-4E2E-A422-4EB1A6E2BA7C}"/>
    <dgm:cxn modelId="{3217AB81-6F23-405F-8060-93E09E04073D}" srcId="{BB7034E9-B4A6-4539-9DC7-00327EF9C3B6}" destId="{76553219-847E-49BA-A032-F54E3DE416C0}" srcOrd="1" destOrd="0" parTransId="{F063C3B7-07F2-4B91-AC43-D8ECA1D6E78A}" sibTransId="{BA8837A7-529B-47E9-A485-7B88B1D8C38F}"/>
    <dgm:cxn modelId="{BC33518E-34EA-44DC-91B4-A5AE880676AC}" srcId="{7F7589CE-A09B-4404-A6E5-EDDF6C40FEC4}" destId="{C3AB3BC6-033D-4624-92AA-0FC9FAB37EC9}" srcOrd="4" destOrd="0" parTransId="{B3FCC7E3-A04D-47DD-A681-A681FEDF3B75}" sibTransId="{65E696DE-BF18-4C7F-BFF1-5443D76BC2AA}"/>
    <dgm:cxn modelId="{4FEA3CB6-3D9C-4607-A3C3-6901C76A4564}" srcId="{A5977887-F165-4F8A-88BF-BBFC68D6493F}" destId="{C8F7AEFF-B81B-4888-AF4E-73FFA3D650B1}" srcOrd="0" destOrd="0" parTransId="{039BD5FE-7F54-470A-8004-BC09318EFC80}" sibTransId="{45075F17-3779-43B6-99E5-26446F68B6CB}"/>
    <dgm:cxn modelId="{9230A191-C899-4DB4-B6E3-545823D679E2}" type="presOf" srcId="{3A7C359E-42E3-41FF-AED8-75F204EBA0D4}" destId="{749829C0-98AF-42C7-B4CE-9216BBC444EC}" srcOrd="0" destOrd="0" presId="urn:microsoft.com/office/officeart/2008/layout/RadialCluster"/>
    <dgm:cxn modelId="{AB6A19E8-43A6-4BF8-8274-4D548A8288F1}" srcId="{1F368134-B6F2-4BA3-BD05-621BF01E4517}" destId="{AD660A16-B7B5-4319-B7EB-D603F2882B91}" srcOrd="1" destOrd="0" parTransId="{509B05F6-1158-4D76-B278-0925958CC688}" sibTransId="{F0A8AD87-BB2D-4D06-B139-E737A6E3A1A4}"/>
    <dgm:cxn modelId="{69DC764A-BE7D-4C8F-98BB-5BB61F0DD505}" srcId="{7F7589CE-A09B-4404-A6E5-EDDF6C40FEC4}" destId="{C0560502-FA1E-49CC-91DF-3DD11B529688}" srcOrd="2" destOrd="0" parTransId="{5C569226-693A-45A1-A2C1-9C20DB55F347}" sibTransId="{17E6EFD7-B468-48C8-A6E6-C80E7168CDE0}"/>
    <dgm:cxn modelId="{99B959BB-3DB2-4035-A6E9-AE2CF27E9BB8}" srcId="{B1A47CCE-2F56-46C1-AD7F-241DDCA7785C}" destId="{ADC0F1DF-841A-42AD-875D-2C679F7F699F}" srcOrd="2" destOrd="0" parTransId="{6DA41D01-177B-41C3-8797-73BDF189A99D}" sibTransId="{36FE721B-A9AF-4F3A-B9D1-4E31FB8BC08E}"/>
    <dgm:cxn modelId="{CF223493-8175-4CDF-B3E7-B107D51458DD}" srcId="{ABBFDD2E-A321-45A2-A6E3-E29D3E0C3EC7}" destId="{DEA342C6-E8A0-4707-925B-C7CB11DEA8F9}" srcOrd="0" destOrd="0" parTransId="{C1BE0041-DF50-451E-8766-54FF2C2959AE}" sibTransId="{92885D30-8D51-41D0-A3A8-C7BAEBA889CC}"/>
    <dgm:cxn modelId="{BF7C802A-EE4A-42E6-B912-FAAD3F3D1960}" type="presOf" srcId="{1A7BB6DF-7867-473F-A66E-F2C75B8E3A4E}" destId="{5B791FAF-FDB0-438C-BC08-3F9E2596C2A0}" srcOrd="0" destOrd="0" presId="urn:microsoft.com/office/officeart/2008/layout/RadialCluster"/>
    <dgm:cxn modelId="{63F7A918-3548-46F8-AE95-70CAFF07046A}" type="presOf" srcId="{A812E6A8-FC1F-4642-A539-8BE15FC60477}" destId="{5D0C4773-7AAD-4BDE-BD4C-F1BF55216A20}" srcOrd="0" destOrd="0" presId="urn:microsoft.com/office/officeart/2008/layout/RadialCluster"/>
    <dgm:cxn modelId="{D80F5F9E-8819-45EE-B625-25DBC81DB1AA}" srcId="{ADC0F1DF-841A-42AD-875D-2C679F7F699F}" destId="{6CE21309-12BA-4D32-B6B2-D5DEFB920A5B}" srcOrd="1" destOrd="0" parTransId="{5A7F9D2A-02E3-4DE7-A1D6-DE4BB477C7F2}" sibTransId="{D7A5D1E5-14C6-4DDE-B832-3E7910F0D863}"/>
    <dgm:cxn modelId="{AC4B836E-D1A4-46FB-9906-B91D9401AE16}" srcId="{C0560502-FA1E-49CC-91DF-3DD11B529688}" destId="{97F98B3D-E4CD-4B1E-B6EF-3869A017F481}" srcOrd="0" destOrd="0" parTransId="{7ABCDE87-FA54-4516-8C10-7705CB17219E}" sibTransId="{EEE0A99B-C377-4E28-B6C1-D45BD418565B}"/>
    <dgm:cxn modelId="{D88CE356-9A00-4DB7-A636-37D052D7A58C}" srcId="{A5977887-F165-4F8A-88BF-BBFC68D6493F}" destId="{25942F85-C038-4E2C-8325-3B76B0ABF3B7}" srcOrd="1" destOrd="0" parTransId="{956C8B13-0E3A-447A-9BF6-37F2D5E0F1E9}" sibTransId="{5680AEF9-AEBC-4A40-91B0-A7D5352F6B8F}"/>
    <dgm:cxn modelId="{8677E3C7-A158-4BBC-A405-472F8AA1E327}" srcId="{813398D9-96FE-4056-B887-9F027779E060}" destId="{D9C8A387-3A4A-45C9-B8A0-C9F0ED8556B1}" srcOrd="1" destOrd="0" parTransId="{39DC9165-1B57-450D-B2E5-205F34F7E20F}" sibTransId="{CDA72550-07F4-42E8-8604-2E4394A79FC7}"/>
    <dgm:cxn modelId="{1794DC51-704A-4B6A-B37B-5AEC4F9707EF}" srcId="{3C25E92D-613B-472B-821B-7BBB60B04A83}" destId="{ABBFDD2E-A321-45A2-A6E3-E29D3E0C3EC7}" srcOrd="2" destOrd="0" parTransId="{221E79A8-50E1-4601-A032-57EC1FA10097}" sibTransId="{EE497CC2-3FB8-4487-A32E-F0B4B4DECF1C}"/>
    <dgm:cxn modelId="{FEBF3F62-552F-4208-93D6-CE0AD46E6BBE}" srcId="{58E0CD11-F105-41DC-AF53-4B6198CE8EF3}" destId="{B0625B47-A664-4ECF-B886-FB4ACBCC1EB8}" srcOrd="0" destOrd="0" parTransId="{712F9488-1DC8-4A39-AB2C-F63B1028FBCD}" sibTransId="{BB12F822-2C37-4119-A9A2-E62143A1C765}"/>
    <dgm:cxn modelId="{CD4A88D2-CBD5-48ED-8FBA-DC460312B4BA}" srcId="{C3AB3BC6-033D-4624-92AA-0FC9FAB37EC9}" destId="{9F9657DF-D619-426A-9B26-269AE6EBBA99}" srcOrd="1" destOrd="0" parTransId="{31440EB1-8652-45B0-95BE-6F1B71E2B5D8}" sibTransId="{B977382C-F808-4A6B-81F3-AC7251552C6C}"/>
    <dgm:cxn modelId="{A8ED670F-C9C5-44C3-90A9-87E893050488}" srcId="{ADC0F1DF-841A-42AD-875D-2C679F7F699F}" destId="{1FAC0CAF-75C2-46CB-9FFE-D0FC51BA53E7}" srcOrd="0" destOrd="0" parTransId="{40E05D65-7623-4352-A502-68460ADC9712}" sibTransId="{D22E21FC-CFBB-42FD-B555-535A2607FE92}"/>
    <dgm:cxn modelId="{88FF76D4-2ABB-4F07-A364-24911F426303}" srcId="{7F7589CE-A09B-4404-A6E5-EDDF6C40FEC4}" destId="{148BD5B4-3774-41DE-A0D9-9365EDC93EC0}" srcOrd="0" destOrd="0" parTransId="{53FE930D-9622-428A-8E4D-0148CBAA7662}" sibTransId="{8CF9F82D-D1E9-4DE5-B0D5-52CE2A2953EB}"/>
    <dgm:cxn modelId="{25D3861D-F899-4AD4-ADF1-06D7770502A2}" srcId="{7F7589CE-A09B-4404-A6E5-EDDF6C40FEC4}" destId="{B1A47CCE-2F56-46C1-AD7F-241DDCA7785C}" srcOrd="3" destOrd="0" parTransId="{8D30B243-2AD7-49E5-B17F-A553D3366785}" sibTransId="{2613119C-7E6C-4DE8-8DBF-E485FABCCA87}"/>
    <dgm:cxn modelId="{4BB41199-19DC-428B-BBFE-0A78FE13F1BD}" srcId="{C3AB3BC6-033D-4624-92AA-0FC9FAB37EC9}" destId="{A0C4AC0F-5AF3-4AA4-A782-B4E2AB533649}" srcOrd="0" destOrd="0" parTransId="{AA3B7DA6-998C-4F6D-BA33-D2B75E756698}" sibTransId="{82175A58-62A4-470E-ABDF-5C13E95C407C}"/>
    <dgm:cxn modelId="{FABF7DDA-B04F-4787-9D29-9B9B5499274F}" srcId="{8D3C703F-D9E1-4BD4-BB89-0E6339D09628}" destId="{3D94B281-AD51-420E-BFE2-FFB8CF235896}" srcOrd="1" destOrd="0" parTransId="{8A84E758-27F1-4284-AA55-BD7677188894}" sibTransId="{D8F63B23-7EC9-44BB-96F5-31C0CFCCCCD5}"/>
    <dgm:cxn modelId="{98CF1740-CCFE-4000-8108-7C9F45120900}" srcId="{5DD06127-843B-41B2-9348-3EF9CC068DB5}" destId="{CD44870D-B30A-4361-8F52-1986388C5265}" srcOrd="1" destOrd="0" parTransId="{8676B13D-D53B-4F9A-B30C-DBA6E55C140D}" sibTransId="{B50E5B73-B144-4D62-BDC8-C00E0F695330}"/>
    <dgm:cxn modelId="{EAD05D4C-FF71-4576-983F-50F5884880F3}" srcId="{BB7034E9-B4A6-4539-9DC7-00327EF9C3B6}" destId="{730C2810-216C-488A-BC59-4F11DC5C5ADF}" srcOrd="3" destOrd="0" parTransId="{F5321763-477B-4CF4-AAB2-347EB3B1381A}" sibTransId="{57969135-F7F7-4FEA-8AA5-1EB0DD9EF115}"/>
    <dgm:cxn modelId="{13D62CB0-52F3-49CF-8D17-AB815C24D44D}" srcId="{A82CF8EA-62E4-4F75-8D7C-67D962C749E2}" destId="{1A7BB6DF-7867-473F-A66E-F2C75B8E3A4E}" srcOrd="0" destOrd="0" parTransId="{D9E2F4DB-CBBC-43B3-8D04-689808B33C7A}" sibTransId="{69A28A97-7938-409C-9E86-8D87D8A28F76}"/>
    <dgm:cxn modelId="{A3B67572-15FF-4D2C-A8C9-C3FE06E0F9F9}" srcId="{B1A47CCE-2F56-46C1-AD7F-241DDCA7785C}" destId="{571C8CE2-FBC8-47D2-82C1-BFEA1DC78E3D}" srcOrd="0" destOrd="0" parTransId="{4DC6B42C-A9FD-4782-9E5C-F7C1CCCA3C67}" sibTransId="{18B959AC-36C9-4E90-932C-8E87FD48BC8E}"/>
    <dgm:cxn modelId="{C5938755-50BF-4826-AD28-C715902DE546}" srcId="{3C25E92D-613B-472B-821B-7BBB60B04A83}" destId="{F21666FF-B0D5-4341-80F5-513FA98D3BEB}" srcOrd="4" destOrd="0" parTransId="{94581130-8BC0-42F3-B89B-8814C8126D62}" sibTransId="{2D53EAFA-3AA7-4E2B-AFE7-80A9E52A1552}"/>
    <dgm:cxn modelId="{886460C1-F016-4C1F-92E3-7829400AC0B2}" srcId="{3C25E92D-613B-472B-821B-7BBB60B04A83}" destId="{729B1536-C190-4698-B33C-C2E283FF066A}" srcOrd="1" destOrd="0" parTransId="{342F0F9F-1EDC-46F4-BF10-C67E4E8AD639}" sibTransId="{A6892851-2E2C-4B31-9C7F-765CE57069EA}"/>
    <dgm:cxn modelId="{5E4C6702-AE64-4301-9444-69BB83447933}" srcId="{58E0CD11-F105-41DC-AF53-4B6198CE8EF3}" destId="{A18C68E9-C3D3-4B20-89D2-F9FF1B0CE066}" srcOrd="1" destOrd="0" parTransId="{C27E7015-2737-4E04-83DA-0956DD950F63}" sibTransId="{52C60BAE-423C-4FC8-81C9-5D3CC2E27647}"/>
    <dgm:cxn modelId="{2B104A0C-DC48-44F9-9220-E8A4926F51F1}" srcId="{3C25E92D-613B-472B-821B-7BBB60B04A83}" destId="{813398D9-96FE-4056-B887-9F027779E060}" srcOrd="3" destOrd="0" parTransId="{2F39F7F6-14A3-4D20-9DCB-6CB07153615D}" sibTransId="{C1A9C009-977A-4C31-88B5-23767777F0A4}"/>
    <dgm:cxn modelId="{B51778CC-DB41-45AB-AA16-C4B2BF867278}" srcId="{8D3C703F-D9E1-4BD4-BB89-0E6339D09628}" destId="{5CF40D30-329A-4AEA-AE67-421AE6DB3332}" srcOrd="0" destOrd="0" parTransId="{D70F8651-9D15-4EED-A45A-E74DF0786956}" sibTransId="{1E098D03-9633-41B7-8C2D-EDDE0A3B18D3}"/>
    <dgm:cxn modelId="{DC7E1E25-A93C-4A40-A0E1-3FB2B9B52145}" srcId="{A82CF8EA-62E4-4F75-8D7C-67D962C749E2}" destId="{BB7034E9-B4A6-4539-9DC7-00327EF9C3B6}" srcOrd="1" destOrd="0" parTransId="{C86C50FC-66B6-4699-8F35-DC460B5AF272}" sibTransId="{45D3FA70-8376-429B-987D-52F17DDC1085}"/>
    <dgm:cxn modelId="{56E8E39C-3E88-47AF-BB06-483DAC4F096B}" srcId="{B1A47CCE-2F56-46C1-AD7F-241DDCA7785C}" destId="{E9CD5A91-2010-401A-919E-27A56CF4518D}" srcOrd="1" destOrd="0" parTransId="{0D763A03-B7A4-49C0-9C98-CA41652FFDF3}" sibTransId="{D523A8FD-CC3D-41B6-8F97-24D080E61168}"/>
    <dgm:cxn modelId="{EC98B29B-1C96-4F79-B15D-B4AAECD4C320}" srcId="{1A7BB6DF-7867-473F-A66E-F2C75B8E3A4E}" destId="{89475003-3FFE-49BF-8702-486E4B7CC6F7}" srcOrd="0" destOrd="0" parTransId="{3A7C359E-42E3-41FF-AED8-75F204EBA0D4}" sibTransId="{08D544CA-B9FC-4965-9B12-234D3C05D005}"/>
    <dgm:cxn modelId="{6A31738B-742C-42C1-A520-8C73ED71806A}" type="presOf" srcId="{DF2E4633-695E-4F4C-AA8E-E55511A172FE}" destId="{B222D8BF-EE18-48B6-B696-4ACDC61CAFD6}" srcOrd="0" destOrd="0" presId="urn:microsoft.com/office/officeart/2008/layout/RadialCluster"/>
    <dgm:cxn modelId="{527C3712-936C-4C41-B2EE-A18052198A71}" srcId="{1A7BB6DF-7867-473F-A66E-F2C75B8E3A4E}" destId="{A812E6A8-FC1F-4642-A539-8BE15FC60477}" srcOrd="1" destOrd="0" parTransId="{DF2E4633-695E-4F4C-AA8E-E55511A172FE}" sibTransId="{4CBDDF0F-88CE-460B-ACD8-ACFACB666807}"/>
    <dgm:cxn modelId="{45F7794F-281E-4095-8E03-8DC00A060979}" srcId="{ABBFDD2E-A321-45A2-A6E3-E29D3E0C3EC7}" destId="{957E6E4F-0206-4825-B59B-01C65D8A588C}" srcOrd="1" destOrd="0" parTransId="{BF75FFEC-2210-4D8E-844F-D42E3C0FF73B}" sibTransId="{D4151980-9289-4FC2-9BB5-F4D34033A0D9}"/>
    <dgm:cxn modelId="{027B5FEF-4D5D-413B-8E87-B4F04043351A}" type="presOf" srcId="{A82CF8EA-62E4-4F75-8D7C-67D962C749E2}" destId="{C2C4EFD5-0F98-404D-AE33-9C9CAA1D94AA}" srcOrd="0" destOrd="0" presId="urn:microsoft.com/office/officeart/2008/layout/RadialCluster"/>
    <dgm:cxn modelId="{2376DFEB-87CF-427F-8929-B3F5FA588720}" type="presOf" srcId="{89475003-3FFE-49BF-8702-486E4B7CC6F7}" destId="{BF39BE7D-EA6E-4C33-92E3-67C0B776F085}" srcOrd="0" destOrd="0" presId="urn:microsoft.com/office/officeart/2008/layout/RadialCluster"/>
    <dgm:cxn modelId="{0137B05D-A175-4303-9439-133707206A06}" srcId="{7F7589CE-A09B-4404-A6E5-EDDF6C40FEC4}" destId="{A5977887-F165-4F8A-88BF-BBFC68D6493F}" srcOrd="5" destOrd="0" parTransId="{BD6153E7-721C-4AC6-BBEC-A5240CF16522}" sibTransId="{D05B7ABD-C0B4-466B-9856-EE1A6147325E}"/>
    <dgm:cxn modelId="{955512BA-C693-41CA-ADD2-4D6A871D4C31}" srcId="{813398D9-96FE-4056-B887-9F027779E060}" destId="{0099B2E8-826F-4A57-8CB5-9D81582E5659}" srcOrd="0" destOrd="0" parTransId="{7B4C9B83-46B3-429C-B589-1891460B7AF4}" sibTransId="{58709A41-A12F-4A46-B4F9-6CC4590E8201}"/>
    <dgm:cxn modelId="{B647A5E0-D56A-4446-9181-57A02F405E11}" srcId="{BB7034E9-B4A6-4539-9DC7-00327EF9C3B6}" destId="{C3A70A02-4FF6-4987-B785-E2A3FD1AB615}" srcOrd="0" destOrd="0" parTransId="{6185D3EC-87BE-47EE-999A-ED5B206ADB11}" sibTransId="{B0A27942-50EF-4A93-A8C5-4EC13BDE8EDD}"/>
    <dgm:cxn modelId="{2144E98F-DF5D-4F38-8C0D-D61A3FEC02FE}" srcId="{F21666FF-B0D5-4341-80F5-513FA98D3BEB}" destId="{6933BCFA-F966-496C-AEBE-D1952265A5D9}" srcOrd="0" destOrd="0" parTransId="{7A2201C7-3700-4B90-A78F-440626347FEF}" sibTransId="{C11F2995-CF8C-418B-9D68-08816B490C32}"/>
    <dgm:cxn modelId="{2A943D5F-12E0-4992-8FCC-E55BA1DEBE88}" srcId="{B1A47CCE-2F56-46C1-AD7F-241DDCA7785C}" destId="{8D3C703F-D9E1-4BD4-BB89-0E6339D09628}" srcOrd="3" destOrd="0" parTransId="{7958BBA6-6201-4F69-A662-E3B64EF50EB2}" sibTransId="{A57609ED-B18C-4E8A-A536-9165D1999BC5}"/>
    <dgm:cxn modelId="{A17602CC-D648-4437-BD2F-8AD8D87A2FDF}" srcId="{813398D9-96FE-4056-B887-9F027779E060}" destId="{1F368134-B6F2-4BA3-BD05-621BF01E4517}" srcOrd="2" destOrd="0" parTransId="{3AAE2F63-74C3-4FBF-BC24-F6240C91A316}" sibTransId="{807D4595-1F5F-4B8B-84BD-C4FB876DFD08}"/>
    <dgm:cxn modelId="{0E835D18-4D94-42E3-926B-AD2563C7C72D}" srcId="{F21666FF-B0D5-4341-80F5-513FA98D3BEB}" destId="{4F2B351B-2B94-496D-9867-85595F6C6B82}" srcOrd="1" destOrd="0" parTransId="{1331446D-B596-44A4-8CC9-79C203FCD866}" sibTransId="{4B785EBC-7E1C-4559-AD2C-62F0FC6C2293}"/>
    <dgm:cxn modelId="{B9E8A362-0A75-4D21-BCE0-8CB76DCA845C}" srcId="{7F7589CE-A09B-4404-A6E5-EDDF6C40FEC4}" destId="{70B51585-43BA-4EC8-8E87-F32B37B52FBE}" srcOrd="1" destOrd="0" parTransId="{03ACEB17-B747-4756-AB6A-524A65F46945}" sibTransId="{82C75AE8-6E8F-4CA0-943E-4A875EB78CAE}"/>
    <dgm:cxn modelId="{AD060A33-655C-40C7-8F37-891037CA7E05}" srcId="{730C2810-216C-488A-BC59-4F11DC5C5ADF}" destId="{A4673C06-904C-428E-9A25-B353661A060A}" srcOrd="0" destOrd="0" parTransId="{8DFFFBE1-0622-4ADC-B303-B1A2EFBA7F0D}" sibTransId="{04F48FC3-7D5E-4D2D-B973-7169C555AE5E}"/>
    <dgm:cxn modelId="{40136C6C-7193-4771-A054-BDB4916256FB}" srcId="{A82CF8EA-62E4-4F75-8D7C-67D962C749E2}" destId="{3C25E92D-613B-472B-821B-7BBB60B04A83}" srcOrd="3" destOrd="0" parTransId="{2EC00235-AF62-4B15-A595-E7377BE51DF7}" sibTransId="{166EFA3B-BE71-41D8-A2E8-459B8E0A2180}"/>
    <dgm:cxn modelId="{41148CB6-07F9-4DC5-87FB-4D6A161D230A}" srcId="{A82CF8EA-62E4-4F75-8D7C-67D962C749E2}" destId="{5DD06127-843B-41B2-9348-3EF9CC068DB5}" srcOrd="2" destOrd="0" parTransId="{B178BD32-CCBD-44CC-8E85-E64467C93120}" sibTransId="{63E64E32-8711-48FC-A12D-9D2D4F34326F}"/>
    <dgm:cxn modelId="{A7ED8F04-4DC3-4199-9F90-FC612FB1B8AF}" srcId="{BB7034E9-B4A6-4539-9DC7-00327EF9C3B6}" destId="{922A83EA-D11B-4769-A0A1-6F2CBDDB95AC}" srcOrd="2" destOrd="0" parTransId="{094876D5-07DA-4C13-8E86-4DEC4F752343}" sibTransId="{ED53D304-A01A-4BB2-A652-59891A24E6ED}"/>
    <dgm:cxn modelId="{587CBA59-4D53-45C2-BDED-31CBC347A372}" srcId="{922A83EA-D11B-4769-A0A1-6F2CBDDB95AC}" destId="{A5EC6971-90C8-4D6C-9681-FD8F904CC68D}" srcOrd="1" destOrd="0" parTransId="{49D2854D-F93F-482D-A13C-E6E37E0A0D08}" sibTransId="{A4DA3C89-AEE9-4F61-89B0-988624B5EF04}"/>
    <dgm:cxn modelId="{2E7EA3A4-56B1-4BCF-825D-4414C81CA5D5}" srcId="{5DD06127-843B-41B2-9348-3EF9CC068DB5}" destId="{5CBDBC10-688F-4019-810A-64936EE5B5C1}" srcOrd="0" destOrd="0" parTransId="{E894414F-3034-4C24-83A5-633AC8321A90}" sibTransId="{2CD07AB3-2C62-4C13-B52E-A4B629DC71EC}"/>
    <dgm:cxn modelId="{5DD1D46A-B5F0-4D19-8C64-CBE7C1106537}" srcId="{3C25E92D-613B-472B-821B-7BBB60B04A83}" destId="{9361E68A-2ED8-43FE-B97B-93634B6C49D6}" srcOrd="0" destOrd="0" parTransId="{486028A2-BC8A-4565-A420-0E930C6F3121}" sibTransId="{8B56BD3B-C15D-4E2E-B328-A3E45FDBAA2A}"/>
    <dgm:cxn modelId="{78C4F61D-9F1B-4518-AAC8-1B20DE161743}" srcId="{C0560502-FA1E-49CC-91DF-3DD11B529688}" destId="{B017DEDF-CA41-46F0-A9CC-0F432DFD2418}" srcOrd="1" destOrd="0" parTransId="{DFA7D56D-7571-4AE1-ABBD-1DE1DE8AC73F}" sibTransId="{C4F1B193-340B-4305-8285-4A65265F3E91}"/>
    <dgm:cxn modelId="{B524E0CE-10AC-4B5F-AAE1-D9BD4A5BBEE6}" srcId="{813398D9-96FE-4056-B887-9F027779E060}" destId="{58E0CD11-F105-41DC-AF53-4B6198CE8EF3}" srcOrd="3" destOrd="0" parTransId="{BD706D1C-EDFD-4DFE-A916-B26A4BB38133}" sibTransId="{92C98B7F-8D05-41EA-8F0C-8D1F40DC0768}"/>
    <dgm:cxn modelId="{302D1E7E-4696-4D79-98FE-E5726233FBA8}" srcId="{730C2810-216C-488A-BC59-4F11DC5C5ADF}" destId="{A74407DB-6C74-4826-A472-4684E0EEB3D2}" srcOrd="1" destOrd="0" parTransId="{88BFE6BD-CFD9-459C-8AE0-F34246BEEDE4}" sibTransId="{6F0A9A30-640E-4B91-9210-2B37DA86EB90}"/>
    <dgm:cxn modelId="{BA81DCC7-5654-497D-95E8-A039DA245C4A}" srcId="{922A83EA-D11B-4769-A0A1-6F2CBDDB95AC}" destId="{DA10E91D-47AF-4BEC-A97B-3EAE389D2EFE}" srcOrd="0" destOrd="0" parTransId="{4A33C9E4-A846-4235-8308-7F519AF7AB03}" sibTransId="{6D7C49CC-D064-4727-ACED-6D555A92F535}"/>
    <dgm:cxn modelId="{B3B98E45-85A7-4036-AE38-575ECFF39B8E}" type="presParOf" srcId="{C2C4EFD5-0F98-404D-AE33-9C9CAA1D94AA}" destId="{51CBD96C-30CF-402C-A49E-8998F82CDB89}" srcOrd="0" destOrd="0" presId="urn:microsoft.com/office/officeart/2008/layout/RadialCluster"/>
    <dgm:cxn modelId="{AAF6BC6E-D2E2-4E32-A718-A43A0F8DC596}" type="presParOf" srcId="{51CBD96C-30CF-402C-A49E-8998F82CDB89}" destId="{5B791FAF-FDB0-438C-BC08-3F9E2596C2A0}" srcOrd="0" destOrd="0" presId="urn:microsoft.com/office/officeart/2008/layout/RadialCluster"/>
    <dgm:cxn modelId="{F8176AAA-FD25-4406-B503-2D8809BDEA15}" type="presParOf" srcId="{51CBD96C-30CF-402C-A49E-8998F82CDB89}" destId="{749829C0-98AF-42C7-B4CE-9216BBC444EC}" srcOrd="1" destOrd="0" presId="urn:microsoft.com/office/officeart/2008/layout/RadialCluster"/>
    <dgm:cxn modelId="{AA4B4079-993C-4AAD-A3E6-442307657BC2}" type="presParOf" srcId="{51CBD96C-30CF-402C-A49E-8998F82CDB89}" destId="{BF39BE7D-EA6E-4C33-92E3-67C0B776F085}" srcOrd="2" destOrd="0" presId="urn:microsoft.com/office/officeart/2008/layout/RadialCluster"/>
    <dgm:cxn modelId="{5304FAB2-C855-4B40-8A16-0C955DE8B061}" type="presParOf" srcId="{51CBD96C-30CF-402C-A49E-8998F82CDB89}" destId="{B222D8BF-EE18-48B6-B696-4ACDC61CAFD6}" srcOrd="3" destOrd="0" presId="urn:microsoft.com/office/officeart/2008/layout/RadialCluster"/>
    <dgm:cxn modelId="{B1D075CD-726E-4C72-9906-880E706FF177}" type="presParOf" srcId="{51CBD96C-30CF-402C-A49E-8998F82CDB89}" destId="{5D0C4773-7AAD-4BDE-BD4C-F1BF55216A20}" srcOrd="4" destOrd="0" presId="urn:microsoft.com/office/officeart/2008/layout/RadialCluster"/>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76706-E106-4D12-83D3-874C92A51BF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80123A-72D6-4670-97C2-E0C69A61FA16}">
      <dgm:prSet phldrT="[Text]" custT="1"/>
      <dgm:spPr/>
      <dgm:t>
        <a:bodyPr/>
        <a:lstStyle/>
        <a:p>
          <a:r>
            <a:rPr lang="en-US" sz="3600" dirty="0">
              <a:solidFill>
                <a:schemeClr val="tx1"/>
              </a:solidFill>
            </a:rPr>
            <a:t>Federal Government</a:t>
          </a:r>
        </a:p>
      </dgm:t>
    </dgm:pt>
    <dgm:pt modelId="{F54326A2-C286-4B95-9134-372F022CAF8A}" type="parTrans" cxnId="{B2D113E2-34C8-4622-8951-EFA63DB0A407}">
      <dgm:prSet/>
      <dgm:spPr/>
      <dgm:t>
        <a:bodyPr/>
        <a:lstStyle/>
        <a:p>
          <a:endParaRPr lang="en-US">
            <a:solidFill>
              <a:schemeClr val="tx1"/>
            </a:solidFill>
          </a:endParaRPr>
        </a:p>
      </dgm:t>
    </dgm:pt>
    <dgm:pt modelId="{0639142D-F0F0-4FC2-952F-00A08168C429}" type="sibTrans" cxnId="{B2D113E2-34C8-4622-8951-EFA63DB0A407}">
      <dgm:prSet/>
      <dgm:spPr/>
      <dgm:t>
        <a:bodyPr/>
        <a:lstStyle/>
        <a:p>
          <a:endParaRPr lang="en-US">
            <a:solidFill>
              <a:schemeClr val="tx1"/>
            </a:solidFill>
          </a:endParaRPr>
        </a:p>
      </dgm:t>
    </dgm:pt>
    <dgm:pt modelId="{7629360F-97C3-4266-87D5-C17B63899CED}">
      <dgm:prSet phldrT="[Text]" custT="1"/>
      <dgm:spPr/>
      <dgm:t>
        <a:bodyPr/>
        <a:lstStyle/>
        <a:p>
          <a:r>
            <a:rPr lang="en-US" sz="3600" dirty="0">
              <a:solidFill>
                <a:schemeClr val="tx1"/>
              </a:solidFill>
            </a:rPr>
            <a:t>State Government</a:t>
          </a:r>
        </a:p>
      </dgm:t>
    </dgm:pt>
    <dgm:pt modelId="{75C77C58-5E92-4953-926B-EC1BFCF58501}" type="parTrans" cxnId="{0462D24A-D790-4E2F-9444-47FD967403AF}">
      <dgm:prSet/>
      <dgm:spPr/>
      <dgm:t>
        <a:bodyPr/>
        <a:lstStyle/>
        <a:p>
          <a:endParaRPr lang="en-US">
            <a:solidFill>
              <a:schemeClr val="tx1"/>
            </a:solidFill>
          </a:endParaRPr>
        </a:p>
      </dgm:t>
    </dgm:pt>
    <dgm:pt modelId="{E0A25017-5167-4E68-A74F-E2C355B3936F}" type="sibTrans" cxnId="{0462D24A-D790-4E2F-9444-47FD967403AF}">
      <dgm:prSet/>
      <dgm:spPr/>
      <dgm:t>
        <a:bodyPr/>
        <a:lstStyle/>
        <a:p>
          <a:endParaRPr lang="en-US">
            <a:solidFill>
              <a:schemeClr val="tx1"/>
            </a:solidFill>
          </a:endParaRPr>
        </a:p>
      </dgm:t>
    </dgm:pt>
    <dgm:pt modelId="{346BA8F6-38F5-4DF8-BCA8-F08E3BC3BDF8}">
      <dgm:prSet phldrT="[Text]" custT="1"/>
      <dgm:spPr/>
      <dgm:t>
        <a:bodyPr/>
        <a:lstStyle/>
        <a:p>
          <a:r>
            <a:rPr lang="en-US" sz="3600" dirty="0">
              <a:solidFill>
                <a:schemeClr val="tx1"/>
              </a:solidFill>
            </a:rPr>
            <a:t>College</a:t>
          </a:r>
        </a:p>
        <a:p>
          <a:r>
            <a:rPr lang="en-US" sz="2800" dirty="0">
              <a:solidFill>
                <a:schemeClr val="tx1"/>
              </a:solidFill>
            </a:rPr>
            <a:t>(Institutional Aid)</a:t>
          </a:r>
        </a:p>
      </dgm:t>
    </dgm:pt>
    <dgm:pt modelId="{2E1DFB1D-DEB3-49E1-86CD-232AC56F3685}" type="sibTrans" cxnId="{7BD790D8-0008-467B-80DA-365A4BF81137}">
      <dgm:prSet/>
      <dgm:spPr/>
      <dgm:t>
        <a:bodyPr/>
        <a:lstStyle/>
        <a:p>
          <a:endParaRPr lang="en-US">
            <a:solidFill>
              <a:schemeClr val="tx1"/>
            </a:solidFill>
          </a:endParaRPr>
        </a:p>
      </dgm:t>
    </dgm:pt>
    <dgm:pt modelId="{864A9024-5154-4A08-8979-B087488CD195}" type="parTrans" cxnId="{7BD790D8-0008-467B-80DA-365A4BF81137}">
      <dgm:prSet/>
      <dgm:spPr/>
      <dgm:t>
        <a:bodyPr/>
        <a:lstStyle/>
        <a:p>
          <a:endParaRPr lang="en-US">
            <a:solidFill>
              <a:schemeClr val="tx1"/>
            </a:solidFill>
          </a:endParaRPr>
        </a:p>
      </dgm:t>
    </dgm:pt>
    <dgm:pt modelId="{1731F93E-E7CF-441B-BF26-E45A51085B5C}">
      <dgm:prSet phldrT="[Text]" custT="1"/>
      <dgm:spPr/>
      <dgm:t>
        <a:bodyPr/>
        <a:lstStyle/>
        <a:p>
          <a:r>
            <a:rPr lang="en-US" sz="3600" dirty="0">
              <a:solidFill>
                <a:schemeClr val="tx1"/>
              </a:solidFill>
            </a:rPr>
            <a:t>Outside/  Private Sources</a:t>
          </a:r>
        </a:p>
      </dgm:t>
    </dgm:pt>
    <dgm:pt modelId="{84233CBA-1A6E-4304-9578-E7A031B3A5BC}" type="sibTrans" cxnId="{7D787782-FC27-4594-9104-6E2D6B051848}">
      <dgm:prSet/>
      <dgm:spPr/>
      <dgm:t>
        <a:bodyPr/>
        <a:lstStyle/>
        <a:p>
          <a:endParaRPr lang="en-US">
            <a:solidFill>
              <a:schemeClr val="tx1"/>
            </a:solidFill>
          </a:endParaRPr>
        </a:p>
      </dgm:t>
    </dgm:pt>
    <dgm:pt modelId="{5E0F75AE-6E4E-4998-BD4C-35979CCF7EC2}" type="parTrans" cxnId="{7D787782-FC27-4594-9104-6E2D6B051848}">
      <dgm:prSet/>
      <dgm:spPr/>
      <dgm:t>
        <a:bodyPr/>
        <a:lstStyle/>
        <a:p>
          <a:endParaRPr lang="en-US">
            <a:solidFill>
              <a:schemeClr val="tx1"/>
            </a:solidFill>
          </a:endParaRPr>
        </a:p>
      </dgm:t>
    </dgm:pt>
    <dgm:pt modelId="{0D6EBEC0-87A2-449C-B512-63ACFACB2152}" type="pres">
      <dgm:prSet presAssocID="{C2F76706-E106-4D12-83D3-874C92A51BF4}" presName="diagram" presStyleCnt="0">
        <dgm:presLayoutVars>
          <dgm:dir/>
          <dgm:resizeHandles val="exact"/>
        </dgm:presLayoutVars>
      </dgm:prSet>
      <dgm:spPr/>
      <dgm:t>
        <a:bodyPr/>
        <a:lstStyle/>
        <a:p>
          <a:endParaRPr lang="en-US"/>
        </a:p>
      </dgm:t>
    </dgm:pt>
    <dgm:pt modelId="{95F94DD7-2EC6-451B-9BB9-8191B80937CB}" type="pres">
      <dgm:prSet presAssocID="{4180123A-72D6-4670-97C2-E0C69A61FA16}" presName="node" presStyleLbl="node1" presStyleIdx="0" presStyleCnt="4" custScaleX="104951">
        <dgm:presLayoutVars>
          <dgm:bulletEnabled val="1"/>
        </dgm:presLayoutVars>
      </dgm:prSet>
      <dgm:spPr/>
      <dgm:t>
        <a:bodyPr/>
        <a:lstStyle/>
        <a:p>
          <a:endParaRPr lang="en-US"/>
        </a:p>
      </dgm:t>
    </dgm:pt>
    <dgm:pt modelId="{71055BCF-D17B-4339-B8FA-1FBA29A00885}" type="pres">
      <dgm:prSet presAssocID="{0639142D-F0F0-4FC2-952F-00A08168C429}" presName="sibTrans" presStyleCnt="0"/>
      <dgm:spPr/>
    </dgm:pt>
    <dgm:pt modelId="{97465CE4-2769-4ABA-B199-9A84B77B1ABA}" type="pres">
      <dgm:prSet presAssocID="{7629360F-97C3-4266-87D5-C17B63899CED}" presName="node" presStyleLbl="node1" presStyleIdx="1" presStyleCnt="4" custScaleX="104951">
        <dgm:presLayoutVars>
          <dgm:bulletEnabled val="1"/>
        </dgm:presLayoutVars>
      </dgm:prSet>
      <dgm:spPr/>
      <dgm:t>
        <a:bodyPr/>
        <a:lstStyle/>
        <a:p>
          <a:endParaRPr lang="en-US"/>
        </a:p>
      </dgm:t>
    </dgm:pt>
    <dgm:pt modelId="{F1C1FA60-C93C-4B82-843F-5D307D74EB66}" type="pres">
      <dgm:prSet presAssocID="{E0A25017-5167-4E68-A74F-E2C355B3936F}" presName="sibTrans" presStyleCnt="0"/>
      <dgm:spPr/>
    </dgm:pt>
    <dgm:pt modelId="{C0FC4F0F-68E4-4AA2-BE17-E3FD88B499E3}" type="pres">
      <dgm:prSet presAssocID="{346BA8F6-38F5-4DF8-BCA8-F08E3BC3BDF8}" presName="node" presStyleLbl="node1" presStyleIdx="2" presStyleCnt="4" custScaleX="104951">
        <dgm:presLayoutVars>
          <dgm:bulletEnabled val="1"/>
        </dgm:presLayoutVars>
      </dgm:prSet>
      <dgm:spPr/>
      <dgm:t>
        <a:bodyPr/>
        <a:lstStyle/>
        <a:p>
          <a:endParaRPr lang="en-US"/>
        </a:p>
      </dgm:t>
    </dgm:pt>
    <dgm:pt modelId="{B992A514-201E-4792-B1FB-48D1EB582C7F}" type="pres">
      <dgm:prSet presAssocID="{2E1DFB1D-DEB3-49E1-86CD-232AC56F3685}" presName="sibTrans" presStyleCnt="0"/>
      <dgm:spPr/>
    </dgm:pt>
    <dgm:pt modelId="{C476E8D9-D235-4944-A2AF-D02A839BEE7C}" type="pres">
      <dgm:prSet presAssocID="{1731F93E-E7CF-441B-BF26-E45A51085B5C}" presName="node" presStyleLbl="node1" presStyleIdx="3" presStyleCnt="4" custScaleX="104951">
        <dgm:presLayoutVars>
          <dgm:bulletEnabled val="1"/>
        </dgm:presLayoutVars>
      </dgm:prSet>
      <dgm:spPr/>
      <dgm:t>
        <a:bodyPr/>
        <a:lstStyle/>
        <a:p>
          <a:endParaRPr lang="en-US"/>
        </a:p>
      </dgm:t>
    </dgm:pt>
  </dgm:ptLst>
  <dgm:cxnLst>
    <dgm:cxn modelId="{66E25D1B-4719-493C-8222-028204A9992E}" type="presOf" srcId="{1731F93E-E7CF-441B-BF26-E45A51085B5C}" destId="{C476E8D9-D235-4944-A2AF-D02A839BEE7C}" srcOrd="0" destOrd="0" presId="urn:microsoft.com/office/officeart/2005/8/layout/default"/>
    <dgm:cxn modelId="{23994917-B786-4431-911D-6CC540B101DD}" type="presOf" srcId="{346BA8F6-38F5-4DF8-BCA8-F08E3BC3BDF8}" destId="{C0FC4F0F-68E4-4AA2-BE17-E3FD88B499E3}" srcOrd="0" destOrd="0" presId="urn:microsoft.com/office/officeart/2005/8/layout/default"/>
    <dgm:cxn modelId="{395E15A3-2546-4471-9A2F-5DCEEAE17D51}" type="presOf" srcId="{7629360F-97C3-4266-87D5-C17B63899CED}" destId="{97465CE4-2769-4ABA-B199-9A84B77B1ABA}" srcOrd="0" destOrd="0" presId="urn:microsoft.com/office/officeart/2005/8/layout/default"/>
    <dgm:cxn modelId="{B2D113E2-34C8-4622-8951-EFA63DB0A407}" srcId="{C2F76706-E106-4D12-83D3-874C92A51BF4}" destId="{4180123A-72D6-4670-97C2-E0C69A61FA16}" srcOrd="0" destOrd="0" parTransId="{F54326A2-C286-4B95-9134-372F022CAF8A}" sibTransId="{0639142D-F0F0-4FC2-952F-00A08168C429}"/>
    <dgm:cxn modelId="{0E1C8F7F-FEC5-44B5-A6E7-D9BF5992DF8B}" type="presOf" srcId="{4180123A-72D6-4670-97C2-E0C69A61FA16}" destId="{95F94DD7-2EC6-451B-9BB9-8191B80937CB}" srcOrd="0" destOrd="0" presId="urn:microsoft.com/office/officeart/2005/8/layout/default"/>
    <dgm:cxn modelId="{0462D24A-D790-4E2F-9444-47FD967403AF}" srcId="{C2F76706-E106-4D12-83D3-874C92A51BF4}" destId="{7629360F-97C3-4266-87D5-C17B63899CED}" srcOrd="1" destOrd="0" parTransId="{75C77C58-5E92-4953-926B-EC1BFCF58501}" sibTransId="{E0A25017-5167-4E68-A74F-E2C355B3936F}"/>
    <dgm:cxn modelId="{7D787782-FC27-4594-9104-6E2D6B051848}" srcId="{C2F76706-E106-4D12-83D3-874C92A51BF4}" destId="{1731F93E-E7CF-441B-BF26-E45A51085B5C}" srcOrd="3" destOrd="0" parTransId="{5E0F75AE-6E4E-4998-BD4C-35979CCF7EC2}" sibTransId="{84233CBA-1A6E-4304-9578-E7A031B3A5BC}"/>
    <dgm:cxn modelId="{7BD790D8-0008-467B-80DA-365A4BF81137}" srcId="{C2F76706-E106-4D12-83D3-874C92A51BF4}" destId="{346BA8F6-38F5-4DF8-BCA8-F08E3BC3BDF8}" srcOrd="2" destOrd="0" parTransId="{864A9024-5154-4A08-8979-B087488CD195}" sibTransId="{2E1DFB1D-DEB3-49E1-86CD-232AC56F3685}"/>
    <dgm:cxn modelId="{71C91BB6-13FD-43AB-83FD-812F4B5FD162}" type="presOf" srcId="{C2F76706-E106-4D12-83D3-874C92A51BF4}" destId="{0D6EBEC0-87A2-449C-B512-63ACFACB2152}" srcOrd="0" destOrd="0" presId="urn:microsoft.com/office/officeart/2005/8/layout/default"/>
    <dgm:cxn modelId="{99FABD14-F5B0-4FB1-BEC0-467EFF35BBB2}" type="presParOf" srcId="{0D6EBEC0-87A2-449C-B512-63ACFACB2152}" destId="{95F94DD7-2EC6-451B-9BB9-8191B80937CB}" srcOrd="0" destOrd="0" presId="urn:microsoft.com/office/officeart/2005/8/layout/default"/>
    <dgm:cxn modelId="{CCD1A266-EB90-45B8-9B34-6C17466E2301}" type="presParOf" srcId="{0D6EBEC0-87A2-449C-B512-63ACFACB2152}" destId="{71055BCF-D17B-4339-B8FA-1FBA29A00885}" srcOrd="1" destOrd="0" presId="urn:microsoft.com/office/officeart/2005/8/layout/default"/>
    <dgm:cxn modelId="{F86F6487-0355-4A36-823B-283911BB1285}" type="presParOf" srcId="{0D6EBEC0-87A2-449C-B512-63ACFACB2152}" destId="{97465CE4-2769-4ABA-B199-9A84B77B1ABA}" srcOrd="2" destOrd="0" presId="urn:microsoft.com/office/officeart/2005/8/layout/default"/>
    <dgm:cxn modelId="{EC3DCF62-EDB4-4991-BE33-739D734016DE}" type="presParOf" srcId="{0D6EBEC0-87A2-449C-B512-63ACFACB2152}" destId="{F1C1FA60-C93C-4B82-843F-5D307D74EB66}" srcOrd="3" destOrd="0" presId="urn:microsoft.com/office/officeart/2005/8/layout/default"/>
    <dgm:cxn modelId="{176F0542-CB71-4CC9-99DA-6E5FBCF131BB}" type="presParOf" srcId="{0D6EBEC0-87A2-449C-B512-63ACFACB2152}" destId="{C0FC4F0F-68E4-4AA2-BE17-E3FD88B499E3}" srcOrd="4" destOrd="0" presId="urn:microsoft.com/office/officeart/2005/8/layout/default"/>
    <dgm:cxn modelId="{8B48704E-2194-480C-93B6-F32AAEC756AC}" type="presParOf" srcId="{0D6EBEC0-87A2-449C-B512-63ACFACB2152}" destId="{B992A514-201E-4792-B1FB-48D1EB582C7F}" srcOrd="5" destOrd="0" presId="urn:microsoft.com/office/officeart/2005/8/layout/default"/>
    <dgm:cxn modelId="{00A65825-57D4-47D3-AE3B-D9B65DA0F082}" type="presParOf" srcId="{0D6EBEC0-87A2-449C-B512-63ACFACB2152}" destId="{C476E8D9-D235-4944-A2AF-D02A839BEE7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2F2D75-2920-4213-8A02-D6646818ADA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94517AE-96C6-4CA2-8C3E-DA96C144D6F3}">
      <dgm:prSet custT="1"/>
      <dgm:spPr>
        <a:xfrm>
          <a:off x="0" y="2338966"/>
          <a:ext cx="8077200" cy="766419"/>
        </a:xfrm>
      </dgm:spPr>
      <dgm:t>
        <a:bodyPr/>
        <a:lstStyle/>
        <a:p>
          <a:pPr rtl="0"/>
          <a:r>
            <a:rPr lang="en-US" sz="2400" dirty="0">
              <a:solidFill>
                <a:schemeClr val="tx1"/>
              </a:solidFill>
            </a:rPr>
            <a:t>Compensation is at least the current federal minimum wage</a:t>
          </a:r>
        </a:p>
      </dgm:t>
    </dgm:pt>
    <dgm:pt modelId="{195FDB8E-D12D-4D46-9FE1-679364D41F1F}" type="parTrans" cxnId="{77AB2974-1081-42C7-9039-545B8BD9C542}">
      <dgm:prSet/>
      <dgm:spPr/>
      <dgm:t>
        <a:bodyPr/>
        <a:lstStyle/>
        <a:p>
          <a:endParaRPr lang="en-US" sz="2400">
            <a:solidFill>
              <a:schemeClr val="tx1"/>
            </a:solidFill>
          </a:endParaRPr>
        </a:p>
      </dgm:t>
    </dgm:pt>
    <dgm:pt modelId="{50FDBDC6-8EE6-4B95-89A7-0BB446D48027}" type="sibTrans" cxnId="{77AB2974-1081-42C7-9039-545B8BD9C542}">
      <dgm:prSet/>
      <dgm:spPr/>
      <dgm:t>
        <a:bodyPr/>
        <a:lstStyle/>
        <a:p>
          <a:endParaRPr lang="en-US" sz="2400">
            <a:solidFill>
              <a:schemeClr val="tx1"/>
            </a:solidFill>
          </a:endParaRPr>
        </a:p>
      </dgm:t>
    </dgm:pt>
    <dgm:pt modelId="{B9A38918-8E5A-4008-9CA9-79EF51CE7600}">
      <dgm:prSet custT="1"/>
      <dgm:spPr>
        <a:xfrm>
          <a:off x="0" y="3118042"/>
          <a:ext cx="8077200" cy="766419"/>
        </a:xfrm>
      </dgm:spPr>
      <dgm:t>
        <a:bodyPr/>
        <a:lstStyle/>
        <a:p>
          <a:pPr rtl="0"/>
          <a:r>
            <a:rPr lang="en-US" sz="2400" dirty="0">
              <a:solidFill>
                <a:schemeClr val="tx1"/>
              </a:solidFill>
            </a:rPr>
            <a:t>A student must earn these funds</a:t>
          </a:r>
        </a:p>
      </dgm:t>
    </dgm:pt>
    <dgm:pt modelId="{382CE825-2139-4B68-BA00-F6486DA28526}" type="parTrans" cxnId="{05C5CEB3-6766-47E4-9FB3-B6EC62CEBE01}">
      <dgm:prSet/>
      <dgm:spPr/>
      <dgm:t>
        <a:bodyPr/>
        <a:lstStyle/>
        <a:p>
          <a:endParaRPr lang="en-US" sz="2400">
            <a:solidFill>
              <a:schemeClr val="tx1"/>
            </a:solidFill>
          </a:endParaRPr>
        </a:p>
      </dgm:t>
    </dgm:pt>
    <dgm:pt modelId="{A64B1448-7B0B-41E6-AD63-D47EAE462F9B}" type="sibTrans" cxnId="{05C5CEB3-6766-47E4-9FB3-B6EC62CEBE01}">
      <dgm:prSet/>
      <dgm:spPr/>
      <dgm:t>
        <a:bodyPr/>
        <a:lstStyle/>
        <a:p>
          <a:endParaRPr lang="en-US" sz="2400">
            <a:solidFill>
              <a:schemeClr val="tx1"/>
            </a:solidFill>
          </a:endParaRPr>
        </a:p>
      </dgm:t>
    </dgm:pt>
    <dgm:pt modelId="{14714AB1-8376-4C67-835A-34A2D6782A36}">
      <dgm:prSet phldrT="[Text]" custT="1"/>
      <dgm:spPr>
        <a:xfrm>
          <a:off x="0" y="780813"/>
          <a:ext cx="8077200" cy="766419"/>
        </a:xfrm>
      </dgm:spPr>
      <dgm:t>
        <a:bodyPr/>
        <a:lstStyle/>
        <a:p>
          <a:pPr rtl="0"/>
          <a:r>
            <a:rPr lang="en-US" sz="2400" dirty="0">
              <a:solidFill>
                <a:schemeClr val="tx1"/>
              </a:solidFill>
            </a:rPr>
            <a:t>It is a campus-based financial aid program; funds are limited and available only at participating postsecondary institutions</a:t>
          </a:r>
        </a:p>
      </dgm:t>
    </dgm:pt>
    <dgm:pt modelId="{EDFC64F4-2CE0-4FC2-90F1-9B66B1AC99D4}" type="parTrans" cxnId="{7AF0F177-814E-410B-8FD8-3A59495A4172}">
      <dgm:prSet/>
      <dgm:spPr/>
      <dgm:t>
        <a:bodyPr/>
        <a:lstStyle/>
        <a:p>
          <a:endParaRPr lang="en-US" sz="2400">
            <a:solidFill>
              <a:schemeClr val="tx1"/>
            </a:solidFill>
          </a:endParaRPr>
        </a:p>
      </dgm:t>
    </dgm:pt>
    <dgm:pt modelId="{EBD65B8A-22D7-4B64-8369-9BC017AC420F}" type="sibTrans" cxnId="{7AF0F177-814E-410B-8FD8-3A59495A4172}">
      <dgm:prSet/>
      <dgm:spPr/>
      <dgm:t>
        <a:bodyPr/>
        <a:lstStyle/>
        <a:p>
          <a:endParaRPr lang="en-US" sz="2400">
            <a:solidFill>
              <a:schemeClr val="tx1"/>
            </a:solidFill>
          </a:endParaRPr>
        </a:p>
      </dgm:t>
    </dgm:pt>
    <dgm:pt modelId="{167AD271-F771-4870-92C6-7E9939E4DF8A}">
      <dgm:prSet phldrT="[Text]" custT="1"/>
      <dgm:spPr>
        <a:xfrm>
          <a:off x="0" y="1559890"/>
          <a:ext cx="8077200" cy="766419"/>
        </a:xfrm>
      </dgm:spPr>
      <dgm:t>
        <a:bodyPr/>
        <a:lstStyle/>
        <a:p>
          <a:pPr rtl="0"/>
          <a:r>
            <a:rPr lang="en-US" sz="2400" dirty="0">
              <a:solidFill>
                <a:schemeClr val="tx1"/>
              </a:solidFill>
            </a:rPr>
            <a:t>Priority deadlines may apply</a:t>
          </a:r>
        </a:p>
      </dgm:t>
    </dgm:pt>
    <dgm:pt modelId="{9643678E-C28D-4C82-A506-61B650BB3341}" type="parTrans" cxnId="{F1A79956-E87C-4402-AA8F-0223F0619BF8}">
      <dgm:prSet/>
      <dgm:spPr/>
      <dgm:t>
        <a:bodyPr/>
        <a:lstStyle/>
        <a:p>
          <a:endParaRPr lang="en-US" sz="2400">
            <a:solidFill>
              <a:schemeClr val="tx1"/>
            </a:solidFill>
          </a:endParaRPr>
        </a:p>
      </dgm:t>
    </dgm:pt>
    <dgm:pt modelId="{8B16302C-A86B-4F54-A0A7-CA708C14FF48}" type="sibTrans" cxnId="{F1A79956-E87C-4402-AA8F-0223F0619BF8}">
      <dgm:prSet/>
      <dgm:spPr/>
      <dgm:t>
        <a:bodyPr/>
        <a:lstStyle/>
        <a:p>
          <a:endParaRPr lang="en-US" sz="2400">
            <a:solidFill>
              <a:schemeClr val="tx1"/>
            </a:solidFill>
          </a:endParaRPr>
        </a:p>
      </dgm:t>
    </dgm:pt>
    <dgm:pt modelId="{1F03F286-B238-4B4E-8FFD-626FD5858976}">
      <dgm:prSet phldrT="[Text]" custT="1"/>
      <dgm:spPr>
        <a:xfrm>
          <a:off x="0" y="1737"/>
          <a:ext cx="8077200" cy="766419"/>
        </a:xfrm>
      </dgm:spPr>
      <dgm:t>
        <a:bodyPr/>
        <a:lstStyle/>
        <a:p>
          <a:pPr rtl="0"/>
          <a:r>
            <a:rPr lang="en-US" sz="2400" dirty="0">
              <a:solidFill>
                <a:schemeClr val="tx1"/>
              </a:solidFill>
            </a:rPr>
            <a:t>A completed FAFSA is required</a:t>
          </a:r>
        </a:p>
      </dgm:t>
    </dgm:pt>
    <dgm:pt modelId="{18C9ABAB-4957-4A2F-B27B-C693012EE36B}" type="sibTrans" cxnId="{1E2F0FC9-5A90-4673-A84B-DEB9EE959DC2}">
      <dgm:prSet/>
      <dgm:spPr/>
      <dgm:t>
        <a:bodyPr/>
        <a:lstStyle/>
        <a:p>
          <a:endParaRPr lang="en-US" sz="2400">
            <a:solidFill>
              <a:schemeClr val="tx1"/>
            </a:solidFill>
          </a:endParaRPr>
        </a:p>
      </dgm:t>
    </dgm:pt>
    <dgm:pt modelId="{CBAC740B-B285-4761-A04D-09703A86323B}" type="parTrans" cxnId="{1E2F0FC9-5A90-4673-A84B-DEB9EE959DC2}">
      <dgm:prSet/>
      <dgm:spPr/>
      <dgm:t>
        <a:bodyPr/>
        <a:lstStyle/>
        <a:p>
          <a:endParaRPr lang="en-US" sz="2400">
            <a:solidFill>
              <a:schemeClr val="tx1"/>
            </a:solidFill>
          </a:endParaRPr>
        </a:p>
      </dgm:t>
    </dgm:pt>
    <dgm:pt modelId="{ACD85E7C-BF80-4CF0-9B8B-905E356FFB35}" type="pres">
      <dgm:prSet presAssocID="{832F2D75-2920-4213-8A02-D6646818ADAD}" presName="linear" presStyleCnt="0">
        <dgm:presLayoutVars>
          <dgm:animLvl val="lvl"/>
          <dgm:resizeHandles val="exact"/>
        </dgm:presLayoutVars>
      </dgm:prSet>
      <dgm:spPr/>
      <dgm:t>
        <a:bodyPr/>
        <a:lstStyle/>
        <a:p>
          <a:endParaRPr lang="en-US"/>
        </a:p>
      </dgm:t>
    </dgm:pt>
    <dgm:pt modelId="{33EFF04B-9AD3-4352-9D95-C52AAD6B86E0}" type="pres">
      <dgm:prSet presAssocID="{1F03F286-B238-4B4E-8FFD-626FD5858976}" presName="parentText" presStyleLbl="node1" presStyleIdx="0" presStyleCnt="5">
        <dgm:presLayoutVars>
          <dgm:chMax val="0"/>
          <dgm:bulletEnabled val="1"/>
        </dgm:presLayoutVars>
      </dgm:prSet>
      <dgm:spPr/>
      <dgm:t>
        <a:bodyPr/>
        <a:lstStyle/>
        <a:p>
          <a:endParaRPr lang="en-US"/>
        </a:p>
      </dgm:t>
    </dgm:pt>
    <dgm:pt modelId="{73146A3F-F95B-4D67-8F4C-63071A64D5F4}" type="pres">
      <dgm:prSet presAssocID="{18C9ABAB-4957-4A2F-B27B-C693012EE36B}" presName="spacer" presStyleCnt="0"/>
      <dgm:spPr/>
    </dgm:pt>
    <dgm:pt modelId="{CB6DEF7D-245A-4401-B79C-CD28D91ABDAE}" type="pres">
      <dgm:prSet presAssocID="{14714AB1-8376-4C67-835A-34A2D6782A36}" presName="parentText" presStyleLbl="node1" presStyleIdx="1" presStyleCnt="5">
        <dgm:presLayoutVars>
          <dgm:chMax val="0"/>
          <dgm:bulletEnabled val="1"/>
        </dgm:presLayoutVars>
      </dgm:prSet>
      <dgm:spPr/>
      <dgm:t>
        <a:bodyPr/>
        <a:lstStyle/>
        <a:p>
          <a:endParaRPr lang="en-US"/>
        </a:p>
      </dgm:t>
    </dgm:pt>
    <dgm:pt modelId="{3C37825D-F7C8-4BD3-8A72-83A4011FEAE1}" type="pres">
      <dgm:prSet presAssocID="{EBD65B8A-22D7-4B64-8369-9BC017AC420F}" presName="spacer" presStyleCnt="0"/>
      <dgm:spPr/>
    </dgm:pt>
    <dgm:pt modelId="{E2A641C2-4F04-445A-9AE6-E9D32B9F9EAF}" type="pres">
      <dgm:prSet presAssocID="{167AD271-F771-4870-92C6-7E9939E4DF8A}" presName="parentText" presStyleLbl="node1" presStyleIdx="2" presStyleCnt="5">
        <dgm:presLayoutVars>
          <dgm:chMax val="0"/>
          <dgm:bulletEnabled val="1"/>
        </dgm:presLayoutVars>
      </dgm:prSet>
      <dgm:spPr/>
      <dgm:t>
        <a:bodyPr/>
        <a:lstStyle/>
        <a:p>
          <a:endParaRPr lang="en-US"/>
        </a:p>
      </dgm:t>
    </dgm:pt>
    <dgm:pt modelId="{BE834A08-B202-422F-902A-6AA613136FE0}" type="pres">
      <dgm:prSet presAssocID="{8B16302C-A86B-4F54-A0A7-CA708C14FF48}" presName="spacer" presStyleCnt="0"/>
      <dgm:spPr/>
    </dgm:pt>
    <dgm:pt modelId="{9AA1FB40-083A-4572-A376-7E7BAFA486E6}" type="pres">
      <dgm:prSet presAssocID="{694517AE-96C6-4CA2-8C3E-DA96C144D6F3}" presName="parentText" presStyleLbl="node1" presStyleIdx="3" presStyleCnt="5">
        <dgm:presLayoutVars>
          <dgm:chMax val="0"/>
          <dgm:bulletEnabled val="1"/>
        </dgm:presLayoutVars>
      </dgm:prSet>
      <dgm:spPr/>
      <dgm:t>
        <a:bodyPr/>
        <a:lstStyle/>
        <a:p>
          <a:endParaRPr lang="en-US"/>
        </a:p>
      </dgm:t>
    </dgm:pt>
    <dgm:pt modelId="{50F3E053-0CCE-47E5-877A-90AD8048348B}" type="pres">
      <dgm:prSet presAssocID="{50FDBDC6-8EE6-4B95-89A7-0BB446D48027}" presName="spacer" presStyleCnt="0"/>
      <dgm:spPr/>
    </dgm:pt>
    <dgm:pt modelId="{15F36608-D1D5-4B21-9769-E36C9B1688AA}" type="pres">
      <dgm:prSet presAssocID="{B9A38918-8E5A-4008-9CA9-79EF51CE7600}" presName="parentText" presStyleLbl="node1" presStyleIdx="4" presStyleCnt="5">
        <dgm:presLayoutVars>
          <dgm:chMax val="0"/>
          <dgm:bulletEnabled val="1"/>
        </dgm:presLayoutVars>
      </dgm:prSet>
      <dgm:spPr/>
      <dgm:t>
        <a:bodyPr/>
        <a:lstStyle/>
        <a:p>
          <a:endParaRPr lang="en-US"/>
        </a:p>
      </dgm:t>
    </dgm:pt>
  </dgm:ptLst>
  <dgm:cxnLst>
    <dgm:cxn modelId="{7AF0F177-814E-410B-8FD8-3A59495A4172}" srcId="{832F2D75-2920-4213-8A02-D6646818ADAD}" destId="{14714AB1-8376-4C67-835A-34A2D6782A36}" srcOrd="1" destOrd="0" parTransId="{EDFC64F4-2CE0-4FC2-90F1-9B66B1AC99D4}" sibTransId="{EBD65B8A-22D7-4B64-8369-9BC017AC420F}"/>
    <dgm:cxn modelId="{D9B54921-A9E3-44FC-B920-C9849C36FC24}" type="presOf" srcId="{14714AB1-8376-4C67-835A-34A2D6782A36}" destId="{CB6DEF7D-245A-4401-B79C-CD28D91ABDAE}" srcOrd="0" destOrd="0" presId="urn:microsoft.com/office/officeart/2005/8/layout/vList2"/>
    <dgm:cxn modelId="{AD01DD2C-7470-4773-8B8B-0FE956388BA3}" type="presOf" srcId="{B9A38918-8E5A-4008-9CA9-79EF51CE7600}" destId="{15F36608-D1D5-4B21-9769-E36C9B1688AA}" srcOrd="0" destOrd="0" presId="urn:microsoft.com/office/officeart/2005/8/layout/vList2"/>
    <dgm:cxn modelId="{A641D865-9C34-4320-B635-D34BB91C1BF1}" type="presOf" srcId="{1F03F286-B238-4B4E-8FFD-626FD5858976}" destId="{33EFF04B-9AD3-4352-9D95-C52AAD6B86E0}" srcOrd="0" destOrd="0" presId="urn:microsoft.com/office/officeart/2005/8/layout/vList2"/>
    <dgm:cxn modelId="{72C6256B-BF89-44C5-863C-C084780D6148}" type="presOf" srcId="{167AD271-F771-4870-92C6-7E9939E4DF8A}" destId="{E2A641C2-4F04-445A-9AE6-E9D32B9F9EAF}" srcOrd="0" destOrd="0" presId="urn:microsoft.com/office/officeart/2005/8/layout/vList2"/>
    <dgm:cxn modelId="{1E2F0FC9-5A90-4673-A84B-DEB9EE959DC2}" srcId="{832F2D75-2920-4213-8A02-D6646818ADAD}" destId="{1F03F286-B238-4B4E-8FFD-626FD5858976}" srcOrd="0" destOrd="0" parTransId="{CBAC740B-B285-4761-A04D-09703A86323B}" sibTransId="{18C9ABAB-4957-4A2F-B27B-C693012EE36B}"/>
    <dgm:cxn modelId="{A5D69FA1-57F4-485E-8FDB-39ECA0124A7C}" type="presOf" srcId="{832F2D75-2920-4213-8A02-D6646818ADAD}" destId="{ACD85E7C-BF80-4CF0-9B8B-905E356FFB35}" srcOrd="0" destOrd="0" presId="urn:microsoft.com/office/officeart/2005/8/layout/vList2"/>
    <dgm:cxn modelId="{05C5CEB3-6766-47E4-9FB3-B6EC62CEBE01}" srcId="{832F2D75-2920-4213-8A02-D6646818ADAD}" destId="{B9A38918-8E5A-4008-9CA9-79EF51CE7600}" srcOrd="4" destOrd="0" parTransId="{382CE825-2139-4B68-BA00-F6486DA28526}" sibTransId="{A64B1448-7B0B-41E6-AD63-D47EAE462F9B}"/>
    <dgm:cxn modelId="{77AB2974-1081-42C7-9039-545B8BD9C542}" srcId="{832F2D75-2920-4213-8A02-D6646818ADAD}" destId="{694517AE-96C6-4CA2-8C3E-DA96C144D6F3}" srcOrd="3" destOrd="0" parTransId="{195FDB8E-D12D-4D46-9FE1-679364D41F1F}" sibTransId="{50FDBDC6-8EE6-4B95-89A7-0BB446D48027}"/>
    <dgm:cxn modelId="{5A455704-B3AB-4BE5-8503-A088AB9EAC0C}" type="presOf" srcId="{694517AE-96C6-4CA2-8C3E-DA96C144D6F3}" destId="{9AA1FB40-083A-4572-A376-7E7BAFA486E6}" srcOrd="0" destOrd="0" presId="urn:microsoft.com/office/officeart/2005/8/layout/vList2"/>
    <dgm:cxn modelId="{F1A79956-E87C-4402-AA8F-0223F0619BF8}" srcId="{832F2D75-2920-4213-8A02-D6646818ADAD}" destId="{167AD271-F771-4870-92C6-7E9939E4DF8A}" srcOrd="2" destOrd="0" parTransId="{9643678E-C28D-4C82-A506-61B650BB3341}" sibTransId="{8B16302C-A86B-4F54-A0A7-CA708C14FF48}"/>
    <dgm:cxn modelId="{54059CE5-3DB6-4892-B13B-221596A7726F}" type="presParOf" srcId="{ACD85E7C-BF80-4CF0-9B8B-905E356FFB35}" destId="{33EFF04B-9AD3-4352-9D95-C52AAD6B86E0}" srcOrd="0" destOrd="0" presId="urn:microsoft.com/office/officeart/2005/8/layout/vList2"/>
    <dgm:cxn modelId="{280F2D5C-04E0-4AD9-9FB4-B4B5D1DCFB2B}" type="presParOf" srcId="{ACD85E7C-BF80-4CF0-9B8B-905E356FFB35}" destId="{73146A3F-F95B-4D67-8F4C-63071A64D5F4}" srcOrd="1" destOrd="0" presId="urn:microsoft.com/office/officeart/2005/8/layout/vList2"/>
    <dgm:cxn modelId="{3AD4DB41-5FAD-459E-BBB4-FB1642E6FB7C}" type="presParOf" srcId="{ACD85E7C-BF80-4CF0-9B8B-905E356FFB35}" destId="{CB6DEF7D-245A-4401-B79C-CD28D91ABDAE}" srcOrd="2" destOrd="0" presId="urn:microsoft.com/office/officeart/2005/8/layout/vList2"/>
    <dgm:cxn modelId="{39D64E9A-60EB-4110-82A3-AD3C9B04BDF9}" type="presParOf" srcId="{ACD85E7C-BF80-4CF0-9B8B-905E356FFB35}" destId="{3C37825D-F7C8-4BD3-8A72-83A4011FEAE1}" srcOrd="3" destOrd="0" presId="urn:microsoft.com/office/officeart/2005/8/layout/vList2"/>
    <dgm:cxn modelId="{B8713AE2-AC33-4888-9AEB-49E54A8230B9}" type="presParOf" srcId="{ACD85E7C-BF80-4CF0-9B8B-905E356FFB35}" destId="{E2A641C2-4F04-445A-9AE6-E9D32B9F9EAF}" srcOrd="4" destOrd="0" presId="urn:microsoft.com/office/officeart/2005/8/layout/vList2"/>
    <dgm:cxn modelId="{0F19F186-CDD3-491D-BA11-2BE9C7BD5990}" type="presParOf" srcId="{ACD85E7C-BF80-4CF0-9B8B-905E356FFB35}" destId="{BE834A08-B202-422F-902A-6AA613136FE0}" srcOrd="5" destOrd="0" presId="urn:microsoft.com/office/officeart/2005/8/layout/vList2"/>
    <dgm:cxn modelId="{138DEA29-9A92-4C71-A57A-9DA9F2AD418D}" type="presParOf" srcId="{ACD85E7C-BF80-4CF0-9B8B-905E356FFB35}" destId="{9AA1FB40-083A-4572-A376-7E7BAFA486E6}" srcOrd="6" destOrd="0" presId="urn:microsoft.com/office/officeart/2005/8/layout/vList2"/>
    <dgm:cxn modelId="{3CBF04F9-3D38-49E2-9F32-60A4649DF0C2}" type="presParOf" srcId="{ACD85E7C-BF80-4CF0-9B8B-905E356FFB35}" destId="{50F3E053-0CCE-47E5-877A-90AD8048348B}" srcOrd="7" destOrd="0" presId="urn:microsoft.com/office/officeart/2005/8/layout/vList2"/>
    <dgm:cxn modelId="{BCA3D4FF-6BBE-4D99-AE33-BFA85D5E65E7}" type="presParOf" srcId="{ACD85E7C-BF80-4CF0-9B8B-905E356FFB35}" destId="{15F36608-D1D5-4B21-9769-E36C9B1688A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D837F3-4233-4032-8F0E-14E35327894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0E6E541-3E7C-4778-88B4-12875A1D799A}">
      <dgm:prSet phldrT="[Text]"/>
      <dgm:spPr/>
      <dgm:t>
        <a:bodyPr/>
        <a:lstStyle/>
        <a:p>
          <a:r>
            <a:rPr lang="en-US" b="1" dirty="0">
              <a:solidFill>
                <a:schemeClr val="tx1"/>
              </a:solidFill>
            </a:rPr>
            <a:t>Direct Subsidized Loan</a:t>
          </a:r>
        </a:p>
      </dgm:t>
    </dgm:pt>
    <dgm:pt modelId="{65A5A5DA-E90B-468A-A9C5-BF95E881BB87}" type="parTrans" cxnId="{597EE12C-1C9E-4459-85A4-C1D6CF2F6844}">
      <dgm:prSet/>
      <dgm:spPr/>
      <dgm:t>
        <a:bodyPr/>
        <a:lstStyle/>
        <a:p>
          <a:endParaRPr lang="en-US">
            <a:solidFill>
              <a:schemeClr val="tx1"/>
            </a:solidFill>
          </a:endParaRPr>
        </a:p>
      </dgm:t>
    </dgm:pt>
    <dgm:pt modelId="{E674BA0A-B6AD-4132-AE87-928F57B27BF0}" type="sibTrans" cxnId="{597EE12C-1C9E-4459-85A4-C1D6CF2F6844}">
      <dgm:prSet/>
      <dgm:spPr/>
      <dgm:t>
        <a:bodyPr/>
        <a:lstStyle/>
        <a:p>
          <a:endParaRPr lang="en-US">
            <a:solidFill>
              <a:schemeClr val="tx1"/>
            </a:solidFill>
          </a:endParaRPr>
        </a:p>
      </dgm:t>
    </dgm:pt>
    <dgm:pt modelId="{31827C6B-5BD7-4FF3-BED4-9FFB4B3CCF5C}">
      <dgm:prSet phldrT="[Text]" custT="1"/>
      <dgm:spPr/>
      <dgm:t>
        <a:bodyPr/>
        <a:lstStyle/>
        <a:p>
          <a:r>
            <a:rPr lang="en-US" sz="2400" dirty="0">
              <a:solidFill>
                <a:schemeClr val="tx1"/>
              </a:solidFill>
            </a:rPr>
            <a:t>Need-based</a:t>
          </a:r>
        </a:p>
      </dgm:t>
    </dgm:pt>
    <dgm:pt modelId="{71DD5A6D-4B74-476D-B8D0-CE7F39392A5F}" type="parTrans" cxnId="{0F8E9DC3-1D17-4F44-8197-AE35E9FDF359}">
      <dgm:prSet/>
      <dgm:spPr/>
      <dgm:t>
        <a:bodyPr/>
        <a:lstStyle/>
        <a:p>
          <a:endParaRPr lang="en-US">
            <a:solidFill>
              <a:schemeClr val="tx1"/>
            </a:solidFill>
          </a:endParaRPr>
        </a:p>
      </dgm:t>
    </dgm:pt>
    <dgm:pt modelId="{8BB0C04F-D015-4205-9D52-4A177C978842}" type="sibTrans" cxnId="{0F8E9DC3-1D17-4F44-8197-AE35E9FDF359}">
      <dgm:prSet/>
      <dgm:spPr/>
      <dgm:t>
        <a:bodyPr/>
        <a:lstStyle/>
        <a:p>
          <a:endParaRPr lang="en-US">
            <a:solidFill>
              <a:schemeClr val="tx1"/>
            </a:solidFill>
          </a:endParaRPr>
        </a:p>
      </dgm:t>
    </dgm:pt>
    <dgm:pt modelId="{FA864939-49D5-468F-8F72-D49AB72DFFC1}">
      <dgm:prSet phldrT="[Text]"/>
      <dgm:spPr/>
      <dgm:t>
        <a:bodyPr/>
        <a:lstStyle/>
        <a:p>
          <a:r>
            <a:rPr lang="en-US" b="1" dirty="0">
              <a:solidFill>
                <a:schemeClr val="tx1"/>
              </a:solidFill>
            </a:rPr>
            <a:t>Direct Unsubsidized Loan</a:t>
          </a:r>
        </a:p>
      </dgm:t>
    </dgm:pt>
    <dgm:pt modelId="{344C1639-895E-4107-806E-822E64DD5B32}" type="parTrans" cxnId="{8DB279A2-DD91-47CD-82CD-B5CEF9453158}">
      <dgm:prSet/>
      <dgm:spPr/>
      <dgm:t>
        <a:bodyPr/>
        <a:lstStyle/>
        <a:p>
          <a:endParaRPr lang="en-US">
            <a:solidFill>
              <a:schemeClr val="tx1"/>
            </a:solidFill>
          </a:endParaRPr>
        </a:p>
      </dgm:t>
    </dgm:pt>
    <dgm:pt modelId="{D0C37324-C93D-4F7B-9225-6EC4BBEB1002}" type="sibTrans" cxnId="{8DB279A2-DD91-47CD-82CD-B5CEF9453158}">
      <dgm:prSet/>
      <dgm:spPr/>
      <dgm:t>
        <a:bodyPr/>
        <a:lstStyle/>
        <a:p>
          <a:endParaRPr lang="en-US">
            <a:solidFill>
              <a:schemeClr val="tx1"/>
            </a:solidFill>
          </a:endParaRPr>
        </a:p>
      </dgm:t>
    </dgm:pt>
    <dgm:pt modelId="{3B589CBD-93BC-4776-AEF9-8E6BF497C5FA}">
      <dgm:prSet phldrT="[Text]" custT="1"/>
      <dgm:spPr/>
      <dgm:t>
        <a:bodyPr/>
        <a:lstStyle/>
        <a:p>
          <a:r>
            <a:rPr lang="en-US" sz="2400" dirty="0">
              <a:solidFill>
                <a:schemeClr val="tx1"/>
              </a:solidFill>
            </a:rPr>
            <a:t>Not need-based</a:t>
          </a:r>
        </a:p>
      </dgm:t>
    </dgm:pt>
    <dgm:pt modelId="{F199B5B8-0BBA-462B-9A31-C5DE957447C2}" type="parTrans" cxnId="{883D2955-3195-479A-9F9E-8F6B01C3375E}">
      <dgm:prSet/>
      <dgm:spPr/>
      <dgm:t>
        <a:bodyPr/>
        <a:lstStyle/>
        <a:p>
          <a:endParaRPr lang="en-US">
            <a:solidFill>
              <a:schemeClr val="tx1"/>
            </a:solidFill>
          </a:endParaRPr>
        </a:p>
      </dgm:t>
    </dgm:pt>
    <dgm:pt modelId="{19808463-7887-4230-8D28-AFB46C14F2F2}" type="sibTrans" cxnId="{883D2955-3195-479A-9F9E-8F6B01C3375E}">
      <dgm:prSet/>
      <dgm:spPr/>
      <dgm:t>
        <a:bodyPr/>
        <a:lstStyle/>
        <a:p>
          <a:endParaRPr lang="en-US">
            <a:solidFill>
              <a:schemeClr val="tx1"/>
            </a:solidFill>
          </a:endParaRPr>
        </a:p>
      </dgm:t>
    </dgm:pt>
    <dgm:pt modelId="{0135E8EE-3B86-42DF-B82B-A3F457A1C5A5}">
      <dgm:prSet phldrT="[Text]" custT="1"/>
      <dgm:spPr/>
      <dgm:t>
        <a:bodyPr/>
        <a:lstStyle/>
        <a:p>
          <a:r>
            <a:rPr lang="en-US" sz="2400" dirty="0">
              <a:solidFill>
                <a:schemeClr val="tx1"/>
              </a:solidFill>
            </a:rPr>
            <a:t>Interest is paid by the federal government:</a:t>
          </a:r>
        </a:p>
      </dgm:t>
    </dgm:pt>
    <dgm:pt modelId="{EDB95715-E30E-47C2-8409-D960521450F7}" type="parTrans" cxnId="{18D08C64-3AE2-41E2-8BE4-4D268757AD07}">
      <dgm:prSet/>
      <dgm:spPr/>
      <dgm:t>
        <a:bodyPr/>
        <a:lstStyle/>
        <a:p>
          <a:endParaRPr lang="en-US">
            <a:solidFill>
              <a:schemeClr val="tx1"/>
            </a:solidFill>
          </a:endParaRPr>
        </a:p>
      </dgm:t>
    </dgm:pt>
    <dgm:pt modelId="{147965E9-319D-48E8-8966-54F655865702}" type="sibTrans" cxnId="{18D08C64-3AE2-41E2-8BE4-4D268757AD07}">
      <dgm:prSet/>
      <dgm:spPr/>
      <dgm:t>
        <a:bodyPr/>
        <a:lstStyle/>
        <a:p>
          <a:endParaRPr lang="en-US">
            <a:solidFill>
              <a:schemeClr val="tx1"/>
            </a:solidFill>
          </a:endParaRPr>
        </a:p>
      </dgm:t>
    </dgm:pt>
    <dgm:pt modelId="{8E9E5D8D-3BE7-40FA-BFD6-16A20CAD82AF}">
      <dgm:prSet phldrT="[Text]" custT="1"/>
      <dgm:spPr/>
      <dgm:t>
        <a:bodyPr/>
        <a:lstStyle/>
        <a:p>
          <a:r>
            <a:rPr lang="en-US" sz="2400" dirty="0">
              <a:solidFill>
                <a:schemeClr val="tx1"/>
              </a:solidFill>
            </a:rPr>
            <a:t>A student is always responsible for paying the interest </a:t>
          </a:r>
        </a:p>
      </dgm:t>
    </dgm:pt>
    <dgm:pt modelId="{8BEC3573-8A6D-4861-8F98-C4C5CD47BACA}" type="parTrans" cxnId="{38E32647-A1FD-4D99-8DD0-2688857F6131}">
      <dgm:prSet/>
      <dgm:spPr/>
      <dgm:t>
        <a:bodyPr/>
        <a:lstStyle/>
        <a:p>
          <a:endParaRPr lang="en-US">
            <a:solidFill>
              <a:schemeClr val="tx1"/>
            </a:solidFill>
          </a:endParaRPr>
        </a:p>
      </dgm:t>
    </dgm:pt>
    <dgm:pt modelId="{BDCE9533-6C5E-415C-BCF9-B9E56B1C1121}" type="sibTrans" cxnId="{38E32647-A1FD-4D99-8DD0-2688857F6131}">
      <dgm:prSet/>
      <dgm:spPr/>
      <dgm:t>
        <a:bodyPr/>
        <a:lstStyle/>
        <a:p>
          <a:endParaRPr lang="en-US">
            <a:solidFill>
              <a:schemeClr val="tx1"/>
            </a:solidFill>
          </a:endParaRPr>
        </a:p>
      </dgm:t>
    </dgm:pt>
    <dgm:pt modelId="{ECF3D6E7-4D75-4A33-885F-1F1D3DF66303}">
      <dgm:prSet phldrT="[Text]" custT="1"/>
      <dgm:spPr/>
      <dgm:t>
        <a:bodyPr/>
        <a:lstStyle/>
        <a:p>
          <a:r>
            <a:rPr lang="en-US" sz="2200" dirty="0">
              <a:solidFill>
                <a:schemeClr val="tx1"/>
              </a:solidFill>
            </a:rPr>
            <a:t>While a student is in school at least ½ time</a:t>
          </a:r>
        </a:p>
      </dgm:t>
    </dgm:pt>
    <dgm:pt modelId="{1B0A1DA3-CCFC-47F8-B419-AAA06496B636}" type="parTrans" cxnId="{2EDCECF0-711E-4761-B306-5BC3D0F7B5A5}">
      <dgm:prSet/>
      <dgm:spPr/>
      <dgm:t>
        <a:bodyPr/>
        <a:lstStyle/>
        <a:p>
          <a:endParaRPr lang="en-US">
            <a:solidFill>
              <a:schemeClr val="tx1"/>
            </a:solidFill>
          </a:endParaRPr>
        </a:p>
      </dgm:t>
    </dgm:pt>
    <dgm:pt modelId="{DDB882FA-4EDE-41E0-9162-CA44407D4A49}" type="sibTrans" cxnId="{2EDCECF0-711E-4761-B306-5BC3D0F7B5A5}">
      <dgm:prSet/>
      <dgm:spPr/>
      <dgm:t>
        <a:bodyPr/>
        <a:lstStyle/>
        <a:p>
          <a:endParaRPr lang="en-US">
            <a:solidFill>
              <a:schemeClr val="tx1"/>
            </a:solidFill>
          </a:endParaRPr>
        </a:p>
      </dgm:t>
    </dgm:pt>
    <dgm:pt modelId="{4A049A75-AE29-42EA-8567-AB44E94598AC}">
      <dgm:prSet phldrT="[Text]" custT="1"/>
      <dgm:spPr/>
      <dgm:t>
        <a:bodyPr/>
        <a:lstStyle/>
        <a:p>
          <a:r>
            <a:rPr lang="en-US" sz="2200" dirty="0">
              <a:solidFill>
                <a:schemeClr val="tx1"/>
              </a:solidFill>
            </a:rPr>
            <a:t>During grace periods</a:t>
          </a:r>
        </a:p>
      </dgm:t>
    </dgm:pt>
    <dgm:pt modelId="{787463EC-CDC1-4420-8388-0982E4E82229}" type="parTrans" cxnId="{B11A33A8-4945-41D8-8940-FBBC1AA3C37F}">
      <dgm:prSet/>
      <dgm:spPr/>
      <dgm:t>
        <a:bodyPr/>
        <a:lstStyle/>
        <a:p>
          <a:endParaRPr lang="en-US">
            <a:solidFill>
              <a:schemeClr val="tx1"/>
            </a:solidFill>
          </a:endParaRPr>
        </a:p>
      </dgm:t>
    </dgm:pt>
    <dgm:pt modelId="{2345E9D8-5EE4-47F7-BAD0-640072152E1D}" type="sibTrans" cxnId="{B11A33A8-4945-41D8-8940-FBBC1AA3C37F}">
      <dgm:prSet/>
      <dgm:spPr/>
      <dgm:t>
        <a:bodyPr/>
        <a:lstStyle/>
        <a:p>
          <a:endParaRPr lang="en-US">
            <a:solidFill>
              <a:schemeClr val="tx1"/>
            </a:solidFill>
          </a:endParaRPr>
        </a:p>
      </dgm:t>
    </dgm:pt>
    <dgm:pt modelId="{60CDF732-9015-4D5C-96C4-9D873F2EE3EB}">
      <dgm:prSet phldrT="[Text]" custT="1"/>
      <dgm:spPr/>
      <dgm:t>
        <a:bodyPr/>
        <a:lstStyle/>
        <a:p>
          <a:r>
            <a:rPr lang="en-US" sz="2200" dirty="0">
              <a:solidFill>
                <a:schemeClr val="tx1"/>
              </a:solidFill>
            </a:rPr>
            <a:t>During deferment</a:t>
          </a:r>
        </a:p>
      </dgm:t>
    </dgm:pt>
    <dgm:pt modelId="{3D2C417D-EC39-40E4-86A3-6485767D326F}" type="parTrans" cxnId="{44F8356B-051E-46F8-920E-4BABB7823F79}">
      <dgm:prSet/>
      <dgm:spPr/>
      <dgm:t>
        <a:bodyPr/>
        <a:lstStyle/>
        <a:p>
          <a:endParaRPr lang="en-US">
            <a:solidFill>
              <a:schemeClr val="tx1"/>
            </a:solidFill>
          </a:endParaRPr>
        </a:p>
      </dgm:t>
    </dgm:pt>
    <dgm:pt modelId="{7591346B-B337-4BFC-AF7D-1E6E793CAD23}" type="sibTrans" cxnId="{44F8356B-051E-46F8-920E-4BABB7823F79}">
      <dgm:prSet/>
      <dgm:spPr/>
      <dgm:t>
        <a:bodyPr/>
        <a:lstStyle/>
        <a:p>
          <a:endParaRPr lang="en-US">
            <a:solidFill>
              <a:schemeClr val="tx1"/>
            </a:solidFill>
          </a:endParaRPr>
        </a:p>
      </dgm:t>
    </dgm:pt>
    <dgm:pt modelId="{2416D15A-3E66-4638-A9E4-B851A4A59E5A}" type="pres">
      <dgm:prSet presAssocID="{BED837F3-4233-4032-8F0E-14E353278941}" presName="Name0" presStyleCnt="0">
        <dgm:presLayoutVars>
          <dgm:dir/>
          <dgm:animLvl val="lvl"/>
          <dgm:resizeHandles val="exact"/>
        </dgm:presLayoutVars>
      </dgm:prSet>
      <dgm:spPr/>
      <dgm:t>
        <a:bodyPr/>
        <a:lstStyle/>
        <a:p>
          <a:endParaRPr lang="en-US"/>
        </a:p>
      </dgm:t>
    </dgm:pt>
    <dgm:pt modelId="{C107AA01-4B5C-4851-B72C-DE9125A48FF5}" type="pres">
      <dgm:prSet presAssocID="{10E6E541-3E7C-4778-88B4-12875A1D799A}" presName="composite" presStyleCnt="0"/>
      <dgm:spPr/>
    </dgm:pt>
    <dgm:pt modelId="{B2CB9C62-3862-4A4B-965A-2538DEEBF89E}" type="pres">
      <dgm:prSet presAssocID="{10E6E541-3E7C-4778-88B4-12875A1D799A}" presName="parTx" presStyleLbl="alignNode1" presStyleIdx="0" presStyleCnt="2">
        <dgm:presLayoutVars>
          <dgm:chMax val="0"/>
          <dgm:chPref val="0"/>
          <dgm:bulletEnabled val="1"/>
        </dgm:presLayoutVars>
      </dgm:prSet>
      <dgm:spPr/>
      <dgm:t>
        <a:bodyPr/>
        <a:lstStyle/>
        <a:p>
          <a:endParaRPr lang="en-US"/>
        </a:p>
      </dgm:t>
    </dgm:pt>
    <dgm:pt modelId="{D37B3D99-8D34-480A-B002-976E6F89A100}" type="pres">
      <dgm:prSet presAssocID="{10E6E541-3E7C-4778-88B4-12875A1D799A}" presName="desTx" presStyleLbl="alignAccFollowNode1" presStyleIdx="0" presStyleCnt="2">
        <dgm:presLayoutVars>
          <dgm:bulletEnabled val="1"/>
        </dgm:presLayoutVars>
      </dgm:prSet>
      <dgm:spPr/>
      <dgm:t>
        <a:bodyPr/>
        <a:lstStyle/>
        <a:p>
          <a:endParaRPr lang="en-US"/>
        </a:p>
      </dgm:t>
    </dgm:pt>
    <dgm:pt modelId="{4F5CCFE1-B549-499E-8C5F-2CF1CE3882C0}" type="pres">
      <dgm:prSet presAssocID="{E674BA0A-B6AD-4132-AE87-928F57B27BF0}" presName="space" presStyleCnt="0"/>
      <dgm:spPr/>
    </dgm:pt>
    <dgm:pt modelId="{7DFA5FD9-8996-49FC-939C-B076CA026602}" type="pres">
      <dgm:prSet presAssocID="{FA864939-49D5-468F-8F72-D49AB72DFFC1}" presName="composite" presStyleCnt="0"/>
      <dgm:spPr/>
    </dgm:pt>
    <dgm:pt modelId="{658AC197-1DF9-428B-B3B1-65A771E13453}" type="pres">
      <dgm:prSet presAssocID="{FA864939-49D5-468F-8F72-D49AB72DFFC1}" presName="parTx" presStyleLbl="alignNode1" presStyleIdx="1" presStyleCnt="2">
        <dgm:presLayoutVars>
          <dgm:chMax val="0"/>
          <dgm:chPref val="0"/>
          <dgm:bulletEnabled val="1"/>
        </dgm:presLayoutVars>
      </dgm:prSet>
      <dgm:spPr/>
      <dgm:t>
        <a:bodyPr/>
        <a:lstStyle/>
        <a:p>
          <a:endParaRPr lang="en-US"/>
        </a:p>
      </dgm:t>
    </dgm:pt>
    <dgm:pt modelId="{2CF5253D-A5A3-4F15-A1AF-D43A5EDCC36B}" type="pres">
      <dgm:prSet presAssocID="{FA864939-49D5-468F-8F72-D49AB72DFFC1}" presName="desTx" presStyleLbl="alignAccFollowNode1" presStyleIdx="1" presStyleCnt="2">
        <dgm:presLayoutVars>
          <dgm:bulletEnabled val="1"/>
        </dgm:presLayoutVars>
      </dgm:prSet>
      <dgm:spPr/>
      <dgm:t>
        <a:bodyPr/>
        <a:lstStyle/>
        <a:p>
          <a:endParaRPr lang="en-US"/>
        </a:p>
      </dgm:t>
    </dgm:pt>
  </dgm:ptLst>
  <dgm:cxnLst>
    <dgm:cxn modelId="{B11A33A8-4945-41D8-8940-FBBC1AA3C37F}" srcId="{0135E8EE-3B86-42DF-B82B-A3F457A1C5A5}" destId="{4A049A75-AE29-42EA-8567-AB44E94598AC}" srcOrd="1" destOrd="0" parTransId="{787463EC-CDC1-4420-8388-0982E4E82229}" sibTransId="{2345E9D8-5EE4-47F7-BAD0-640072152E1D}"/>
    <dgm:cxn modelId="{44F8356B-051E-46F8-920E-4BABB7823F79}" srcId="{0135E8EE-3B86-42DF-B82B-A3F457A1C5A5}" destId="{60CDF732-9015-4D5C-96C4-9D873F2EE3EB}" srcOrd="2" destOrd="0" parTransId="{3D2C417D-EC39-40E4-86A3-6485767D326F}" sibTransId="{7591346B-B337-4BFC-AF7D-1E6E793CAD23}"/>
    <dgm:cxn modelId="{883D2955-3195-479A-9F9E-8F6B01C3375E}" srcId="{FA864939-49D5-468F-8F72-D49AB72DFFC1}" destId="{3B589CBD-93BC-4776-AEF9-8E6BF497C5FA}" srcOrd="0" destOrd="0" parTransId="{F199B5B8-0BBA-462B-9A31-C5DE957447C2}" sibTransId="{19808463-7887-4230-8D28-AFB46C14F2F2}"/>
    <dgm:cxn modelId="{8DB279A2-DD91-47CD-82CD-B5CEF9453158}" srcId="{BED837F3-4233-4032-8F0E-14E353278941}" destId="{FA864939-49D5-468F-8F72-D49AB72DFFC1}" srcOrd="1" destOrd="0" parTransId="{344C1639-895E-4107-806E-822E64DD5B32}" sibTransId="{D0C37324-C93D-4F7B-9225-6EC4BBEB1002}"/>
    <dgm:cxn modelId="{71AE173C-6169-4932-91DB-38A690C118AA}" type="presOf" srcId="{3B589CBD-93BC-4776-AEF9-8E6BF497C5FA}" destId="{2CF5253D-A5A3-4F15-A1AF-D43A5EDCC36B}" srcOrd="0" destOrd="0" presId="urn:microsoft.com/office/officeart/2005/8/layout/hList1"/>
    <dgm:cxn modelId="{BB884ADB-3100-42C9-BEDF-AF64CDC643F6}" type="presOf" srcId="{8E9E5D8D-3BE7-40FA-BFD6-16A20CAD82AF}" destId="{2CF5253D-A5A3-4F15-A1AF-D43A5EDCC36B}" srcOrd="0" destOrd="1" presId="urn:microsoft.com/office/officeart/2005/8/layout/hList1"/>
    <dgm:cxn modelId="{2EDCECF0-711E-4761-B306-5BC3D0F7B5A5}" srcId="{0135E8EE-3B86-42DF-B82B-A3F457A1C5A5}" destId="{ECF3D6E7-4D75-4A33-885F-1F1D3DF66303}" srcOrd="0" destOrd="0" parTransId="{1B0A1DA3-CCFC-47F8-B419-AAA06496B636}" sibTransId="{DDB882FA-4EDE-41E0-9162-CA44407D4A49}"/>
    <dgm:cxn modelId="{05CA3837-F898-4F2C-9D7F-1CC50AC10032}" type="presOf" srcId="{60CDF732-9015-4D5C-96C4-9D873F2EE3EB}" destId="{D37B3D99-8D34-480A-B002-976E6F89A100}" srcOrd="0" destOrd="4" presId="urn:microsoft.com/office/officeart/2005/8/layout/hList1"/>
    <dgm:cxn modelId="{38E32647-A1FD-4D99-8DD0-2688857F6131}" srcId="{FA864939-49D5-468F-8F72-D49AB72DFFC1}" destId="{8E9E5D8D-3BE7-40FA-BFD6-16A20CAD82AF}" srcOrd="1" destOrd="0" parTransId="{8BEC3573-8A6D-4861-8F98-C4C5CD47BACA}" sibTransId="{BDCE9533-6C5E-415C-BCF9-B9E56B1C1121}"/>
    <dgm:cxn modelId="{0F8E9DC3-1D17-4F44-8197-AE35E9FDF359}" srcId="{10E6E541-3E7C-4778-88B4-12875A1D799A}" destId="{31827C6B-5BD7-4FF3-BED4-9FFB4B3CCF5C}" srcOrd="0" destOrd="0" parTransId="{71DD5A6D-4B74-476D-B8D0-CE7F39392A5F}" sibTransId="{8BB0C04F-D015-4205-9D52-4A177C978842}"/>
    <dgm:cxn modelId="{18D08C64-3AE2-41E2-8BE4-4D268757AD07}" srcId="{10E6E541-3E7C-4778-88B4-12875A1D799A}" destId="{0135E8EE-3B86-42DF-B82B-A3F457A1C5A5}" srcOrd="1" destOrd="0" parTransId="{EDB95715-E30E-47C2-8409-D960521450F7}" sibTransId="{147965E9-319D-48E8-8966-54F655865702}"/>
    <dgm:cxn modelId="{D80F4AA9-13FB-4E1B-9A58-10A7BA48C986}" type="presOf" srcId="{0135E8EE-3B86-42DF-B82B-A3F457A1C5A5}" destId="{D37B3D99-8D34-480A-B002-976E6F89A100}" srcOrd="0" destOrd="1" presId="urn:microsoft.com/office/officeart/2005/8/layout/hList1"/>
    <dgm:cxn modelId="{597EE12C-1C9E-4459-85A4-C1D6CF2F6844}" srcId="{BED837F3-4233-4032-8F0E-14E353278941}" destId="{10E6E541-3E7C-4778-88B4-12875A1D799A}" srcOrd="0" destOrd="0" parTransId="{65A5A5DA-E90B-468A-A9C5-BF95E881BB87}" sibTransId="{E674BA0A-B6AD-4132-AE87-928F57B27BF0}"/>
    <dgm:cxn modelId="{7426699E-5924-4019-9FF0-9D11C31018E5}" type="presOf" srcId="{BED837F3-4233-4032-8F0E-14E353278941}" destId="{2416D15A-3E66-4638-A9E4-B851A4A59E5A}" srcOrd="0" destOrd="0" presId="urn:microsoft.com/office/officeart/2005/8/layout/hList1"/>
    <dgm:cxn modelId="{C4CDBE82-E636-4E4D-A4B3-ECF831AC5C98}" type="presOf" srcId="{FA864939-49D5-468F-8F72-D49AB72DFFC1}" destId="{658AC197-1DF9-428B-B3B1-65A771E13453}" srcOrd="0" destOrd="0" presId="urn:microsoft.com/office/officeart/2005/8/layout/hList1"/>
    <dgm:cxn modelId="{C52BB47A-3EBD-4C9B-BA9E-12710F1E5E95}" type="presOf" srcId="{ECF3D6E7-4D75-4A33-885F-1F1D3DF66303}" destId="{D37B3D99-8D34-480A-B002-976E6F89A100}" srcOrd="0" destOrd="2" presId="urn:microsoft.com/office/officeart/2005/8/layout/hList1"/>
    <dgm:cxn modelId="{A9C53338-5990-480D-8917-6102C344CEB0}" type="presOf" srcId="{10E6E541-3E7C-4778-88B4-12875A1D799A}" destId="{B2CB9C62-3862-4A4B-965A-2538DEEBF89E}" srcOrd="0" destOrd="0" presId="urn:microsoft.com/office/officeart/2005/8/layout/hList1"/>
    <dgm:cxn modelId="{ABBB4949-FFD1-4DBF-A7B5-F0319EA298B5}" type="presOf" srcId="{31827C6B-5BD7-4FF3-BED4-9FFB4B3CCF5C}" destId="{D37B3D99-8D34-480A-B002-976E6F89A100}" srcOrd="0" destOrd="0" presId="urn:microsoft.com/office/officeart/2005/8/layout/hList1"/>
    <dgm:cxn modelId="{1CA3F6BF-EAB7-4E5B-B930-118254A6A8F2}" type="presOf" srcId="{4A049A75-AE29-42EA-8567-AB44E94598AC}" destId="{D37B3D99-8D34-480A-B002-976E6F89A100}" srcOrd="0" destOrd="3" presId="urn:microsoft.com/office/officeart/2005/8/layout/hList1"/>
    <dgm:cxn modelId="{8E5AC336-8291-4AF3-8594-3057863F9A70}" type="presParOf" srcId="{2416D15A-3E66-4638-A9E4-B851A4A59E5A}" destId="{C107AA01-4B5C-4851-B72C-DE9125A48FF5}" srcOrd="0" destOrd="0" presId="urn:microsoft.com/office/officeart/2005/8/layout/hList1"/>
    <dgm:cxn modelId="{94499194-0776-4CBF-AA60-E98CED32BDBA}" type="presParOf" srcId="{C107AA01-4B5C-4851-B72C-DE9125A48FF5}" destId="{B2CB9C62-3862-4A4B-965A-2538DEEBF89E}" srcOrd="0" destOrd="0" presId="urn:microsoft.com/office/officeart/2005/8/layout/hList1"/>
    <dgm:cxn modelId="{1E3F7D11-3FF4-41B4-9B9A-F20EFBCF0516}" type="presParOf" srcId="{C107AA01-4B5C-4851-B72C-DE9125A48FF5}" destId="{D37B3D99-8D34-480A-B002-976E6F89A100}" srcOrd="1" destOrd="0" presId="urn:microsoft.com/office/officeart/2005/8/layout/hList1"/>
    <dgm:cxn modelId="{68D7BDED-4146-48EF-AE9F-0D8D1FD80FFE}" type="presParOf" srcId="{2416D15A-3E66-4638-A9E4-B851A4A59E5A}" destId="{4F5CCFE1-B549-499E-8C5F-2CF1CE3882C0}" srcOrd="1" destOrd="0" presId="urn:microsoft.com/office/officeart/2005/8/layout/hList1"/>
    <dgm:cxn modelId="{52CD59AC-1AC1-4F18-888F-FB067FCF3ED9}" type="presParOf" srcId="{2416D15A-3E66-4638-A9E4-B851A4A59E5A}" destId="{7DFA5FD9-8996-49FC-939C-B076CA026602}" srcOrd="2" destOrd="0" presId="urn:microsoft.com/office/officeart/2005/8/layout/hList1"/>
    <dgm:cxn modelId="{2BEFCAA8-9487-4AF7-A199-E422FDE7B468}" type="presParOf" srcId="{7DFA5FD9-8996-49FC-939C-B076CA026602}" destId="{658AC197-1DF9-428B-B3B1-65A771E13453}" srcOrd="0" destOrd="0" presId="urn:microsoft.com/office/officeart/2005/8/layout/hList1"/>
    <dgm:cxn modelId="{14AFD3CC-5125-44E6-94C4-A3D6DEACF653}" type="presParOf" srcId="{7DFA5FD9-8996-49FC-939C-B076CA026602}" destId="{2CF5253D-A5A3-4F15-A1AF-D43A5EDCC3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0891B-57E6-456F-9C8B-5B6EBBBB5A58}" type="doc">
      <dgm:prSet loTypeId="urn:microsoft.com/office/officeart/2008/layout/CaptionedPictures" loCatId="picture" qsTypeId="urn:microsoft.com/office/officeart/2005/8/quickstyle/simple1" qsCatId="simple" csTypeId="urn:microsoft.com/office/officeart/2005/8/colors/colorful1" csCatId="colorful" phldr="1"/>
      <dgm:spPr/>
      <dgm:t>
        <a:bodyPr/>
        <a:lstStyle/>
        <a:p>
          <a:endParaRPr lang="en-US"/>
        </a:p>
      </dgm:t>
    </dgm:pt>
    <dgm:pt modelId="{1F09D5A9-87B4-4CAA-9943-1ABF0E26C497}">
      <dgm:prSet phldrT="[Text]" custT="1"/>
      <dgm:spPr/>
      <dgm:t>
        <a:bodyPr/>
        <a:lstStyle/>
        <a:p>
          <a:r>
            <a:rPr lang="en-US" sz="2400" dirty="0">
              <a:solidFill>
                <a:schemeClr val="tx1"/>
              </a:solidFill>
            </a:rPr>
            <a:t>FAFSA</a:t>
          </a:r>
        </a:p>
      </dgm:t>
    </dgm:pt>
    <dgm:pt modelId="{4D7067D2-3CA0-4702-83DB-4ACD40FBB49D}" type="parTrans" cxnId="{E0312CD1-9CBB-4D90-AA21-1350F3BF277A}">
      <dgm:prSet/>
      <dgm:spPr/>
      <dgm:t>
        <a:bodyPr/>
        <a:lstStyle/>
        <a:p>
          <a:endParaRPr lang="en-US" sz="2400"/>
        </a:p>
      </dgm:t>
    </dgm:pt>
    <dgm:pt modelId="{404E792F-C1CA-4827-A912-8AA3FFEFBB20}" type="sibTrans" cxnId="{E0312CD1-9CBB-4D90-AA21-1350F3BF277A}">
      <dgm:prSet/>
      <dgm:spPr/>
      <dgm:t>
        <a:bodyPr/>
        <a:lstStyle/>
        <a:p>
          <a:endParaRPr lang="en-US" sz="2400"/>
        </a:p>
      </dgm:t>
    </dgm:pt>
    <dgm:pt modelId="{8584ABED-D6B3-435A-9B91-BE3211ABCA27}">
      <dgm:prSet phldrT="[Text]" custT="1"/>
      <dgm:spPr/>
      <dgm:t>
        <a:bodyPr/>
        <a:lstStyle/>
        <a:p>
          <a:r>
            <a:rPr lang="en-US" sz="2400" dirty="0"/>
            <a:t> </a:t>
          </a:r>
        </a:p>
      </dgm:t>
    </dgm:pt>
    <dgm:pt modelId="{BF71224B-3410-450E-AF40-ED786AF0BC72}" type="parTrans" cxnId="{B6D94F3D-5FAC-4F80-A27A-0A7A6CBF083E}">
      <dgm:prSet/>
      <dgm:spPr/>
      <dgm:t>
        <a:bodyPr/>
        <a:lstStyle/>
        <a:p>
          <a:endParaRPr lang="en-US" sz="2400"/>
        </a:p>
      </dgm:t>
    </dgm:pt>
    <dgm:pt modelId="{9693ADCC-702D-4B42-BCC6-B7FAD0FE1F57}" type="sibTrans" cxnId="{B6D94F3D-5FAC-4F80-A27A-0A7A6CBF083E}">
      <dgm:prSet/>
      <dgm:spPr/>
      <dgm:t>
        <a:bodyPr/>
        <a:lstStyle/>
        <a:p>
          <a:endParaRPr lang="en-US" sz="2400"/>
        </a:p>
      </dgm:t>
    </dgm:pt>
    <dgm:pt modelId="{706AF4C9-88B5-445B-AB93-B2D3FB1A1404}">
      <dgm:prSet phldrT="[Text]" custT="1"/>
      <dgm:spPr/>
      <dgm:t>
        <a:bodyPr/>
        <a:lstStyle/>
        <a:p>
          <a:r>
            <a:rPr lang="en-US" sz="2400" dirty="0">
              <a:solidFill>
                <a:schemeClr val="tx1"/>
              </a:solidFill>
            </a:rPr>
            <a:t>Institutional Forms</a:t>
          </a:r>
        </a:p>
      </dgm:t>
    </dgm:pt>
    <dgm:pt modelId="{D57F1D0E-5389-4C05-8496-EF106FF33A6E}" type="parTrans" cxnId="{056E72EC-BA30-4818-AB02-DDF129605FC5}">
      <dgm:prSet/>
      <dgm:spPr/>
      <dgm:t>
        <a:bodyPr/>
        <a:lstStyle/>
        <a:p>
          <a:endParaRPr lang="en-US" sz="2400"/>
        </a:p>
      </dgm:t>
    </dgm:pt>
    <dgm:pt modelId="{0B92C837-92CB-4902-BEDC-9D558C3B7924}" type="sibTrans" cxnId="{056E72EC-BA30-4818-AB02-DDF129605FC5}">
      <dgm:prSet/>
      <dgm:spPr/>
      <dgm:t>
        <a:bodyPr/>
        <a:lstStyle/>
        <a:p>
          <a:endParaRPr lang="en-US" sz="2400"/>
        </a:p>
      </dgm:t>
    </dgm:pt>
    <dgm:pt modelId="{D8D3888E-DE23-428F-9660-5779A86AA1B0}">
      <dgm:prSet phldrT="[Text]" custT="1"/>
      <dgm:spPr/>
      <dgm:t>
        <a:bodyPr/>
        <a:lstStyle/>
        <a:p>
          <a:r>
            <a:rPr lang="en-US" sz="2400" dirty="0"/>
            <a:t> </a:t>
          </a:r>
        </a:p>
      </dgm:t>
    </dgm:pt>
    <dgm:pt modelId="{A519D2F8-9014-4D74-8A3D-665763F3B580}" type="parTrans" cxnId="{329DD360-48EF-46AE-9867-610753399056}">
      <dgm:prSet/>
      <dgm:spPr/>
      <dgm:t>
        <a:bodyPr/>
        <a:lstStyle/>
        <a:p>
          <a:endParaRPr lang="en-US" sz="2400"/>
        </a:p>
      </dgm:t>
    </dgm:pt>
    <dgm:pt modelId="{E5C1FD97-7302-4921-96F3-93BCEE8A2C6B}" type="sibTrans" cxnId="{329DD360-48EF-46AE-9867-610753399056}">
      <dgm:prSet/>
      <dgm:spPr/>
      <dgm:t>
        <a:bodyPr/>
        <a:lstStyle/>
        <a:p>
          <a:endParaRPr lang="en-US" sz="2400"/>
        </a:p>
      </dgm:t>
    </dgm:pt>
    <dgm:pt modelId="{85CBB030-D290-4D93-960B-6267A43C1880}">
      <dgm:prSet phldrT="[Text]" custT="1"/>
      <dgm:spPr/>
      <dgm:t>
        <a:bodyPr/>
        <a:lstStyle/>
        <a:p>
          <a:r>
            <a:rPr lang="en-US" sz="2400" dirty="0">
              <a:solidFill>
                <a:schemeClr val="tx1"/>
              </a:solidFill>
            </a:rPr>
            <a:t>Other Forms</a:t>
          </a:r>
        </a:p>
      </dgm:t>
    </dgm:pt>
    <dgm:pt modelId="{1E35187A-DBA1-4E4D-B0E0-DF34A2AE0E65}" type="parTrans" cxnId="{1F3732FB-6C1E-4C86-9E7E-C2213E692EFC}">
      <dgm:prSet/>
      <dgm:spPr/>
      <dgm:t>
        <a:bodyPr/>
        <a:lstStyle/>
        <a:p>
          <a:endParaRPr lang="en-US" sz="2400"/>
        </a:p>
      </dgm:t>
    </dgm:pt>
    <dgm:pt modelId="{FEF7CA00-15E9-42AE-8EE3-589A46BF7D5D}" type="sibTrans" cxnId="{1F3732FB-6C1E-4C86-9E7E-C2213E692EFC}">
      <dgm:prSet/>
      <dgm:spPr/>
      <dgm:t>
        <a:bodyPr/>
        <a:lstStyle/>
        <a:p>
          <a:endParaRPr lang="en-US" sz="2400"/>
        </a:p>
      </dgm:t>
    </dgm:pt>
    <dgm:pt modelId="{C02C653B-3ED4-48F1-B747-CDB8CF6AC862}">
      <dgm:prSet phldrT="[Text]" custT="1"/>
      <dgm:spPr/>
      <dgm:t>
        <a:bodyPr/>
        <a:lstStyle/>
        <a:p>
          <a:r>
            <a:rPr lang="en-US" sz="2400" dirty="0"/>
            <a:t> </a:t>
          </a:r>
        </a:p>
      </dgm:t>
    </dgm:pt>
    <dgm:pt modelId="{E998BA2C-E70C-4211-8350-EF41C1421C97}" type="sibTrans" cxnId="{3F368BB8-510E-4C55-91DA-4C4743EFAB05}">
      <dgm:prSet/>
      <dgm:spPr/>
      <dgm:t>
        <a:bodyPr/>
        <a:lstStyle/>
        <a:p>
          <a:endParaRPr lang="en-US" sz="2400"/>
        </a:p>
      </dgm:t>
    </dgm:pt>
    <dgm:pt modelId="{12D17907-17B6-4B4B-A795-46A8F5C208B9}" type="parTrans" cxnId="{3F368BB8-510E-4C55-91DA-4C4743EFAB05}">
      <dgm:prSet/>
      <dgm:spPr/>
      <dgm:t>
        <a:bodyPr/>
        <a:lstStyle/>
        <a:p>
          <a:endParaRPr lang="en-US" sz="2400"/>
        </a:p>
      </dgm:t>
    </dgm:pt>
    <dgm:pt modelId="{F19C6B8A-0FCD-440F-88F0-6FBFD6285A4D}" type="pres">
      <dgm:prSet presAssocID="{FB40891B-57E6-456F-9C8B-5B6EBBBB5A58}" presName="Name0" presStyleCnt="0">
        <dgm:presLayoutVars>
          <dgm:chMax/>
          <dgm:chPref/>
          <dgm:dir/>
        </dgm:presLayoutVars>
      </dgm:prSet>
      <dgm:spPr/>
      <dgm:t>
        <a:bodyPr/>
        <a:lstStyle/>
        <a:p>
          <a:endParaRPr lang="en-US"/>
        </a:p>
      </dgm:t>
    </dgm:pt>
    <dgm:pt modelId="{DFFDC0B7-0F74-494D-9787-C377E3377E1F}" type="pres">
      <dgm:prSet presAssocID="{C02C653B-3ED4-48F1-B747-CDB8CF6AC862}" presName="composite" presStyleCnt="0">
        <dgm:presLayoutVars>
          <dgm:chMax val="1"/>
          <dgm:chPref val="1"/>
        </dgm:presLayoutVars>
      </dgm:prSet>
      <dgm:spPr/>
    </dgm:pt>
    <dgm:pt modelId="{9FC3D215-42EB-42FE-BAA3-A511A6BE8D30}" type="pres">
      <dgm:prSet presAssocID="{C02C653B-3ED4-48F1-B747-CDB8CF6AC862}" presName="Accent" presStyleLbl="trAlignAcc1" presStyleIdx="0" presStyleCnt="3">
        <dgm:presLayoutVars>
          <dgm:chMax val="0"/>
          <dgm:chPref val="0"/>
        </dgm:presLayoutVars>
      </dgm:prSet>
      <dgm:spPr/>
    </dgm:pt>
    <dgm:pt modelId="{F9D0C986-AD65-4733-BCBF-3C4A73B3D0F0}" type="pres">
      <dgm:prSet presAssocID="{C02C653B-3ED4-48F1-B747-CDB8CF6AC862}"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CCCA0DA3-96CC-48D8-98F6-4CF48779500B}" type="pres">
      <dgm:prSet presAssocID="{C02C653B-3ED4-48F1-B747-CDB8CF6AC862}" presName="ChildComposite" presStyleCnt="0"/>
      <dgm:spPr/>
    </dgm:pt>
    <dgm:pt modelId="{5729F28A-993C-4FCE-A9DE-DE978ACBE9FE}" type="pres">
      <dgm:prSet presAssocID="{C02C653B-3ED4-48F1-B747-CDB8CF6AC862}" presName="Child" presStyleLbl="node1" presStyleIdx="0" presStyleCnt="3" custScaleY="165955">
        <dgm:presLayoutVars>
          <dgm:chMax val="0"/>
          <dgm:chPref val="0"/>
          <dgm:bulletEnabled val="1"/>
        </dgm:presLayoutVars>
      </dgm:prSet>
      <dgm:spPr/>
      <dgm:t>
        <a:bodyPr/>
        <a:lstStyle/>
        <a:p>
          <a:endParaRPr lang="en-US"/>
        </a:p>
      </dgm:t>
    </dgm:pt>
    <dgm:pt modelId="{14CB4447-0854-4B5A-9318-1A804E5103CF}" type="pres">
      <dgm:prSet presAssocID="{C02C653B-3ED4-48F1-B747-CDB8CF6AC862}" presName="Parent" presStyleLbl="revTx" presStyleIdx="0" presStyleCnt="3">
        <dgm:presLayoutVars>
          <dgm:chMax val="1"/>
          <dgm:chPref val="0"/>
          <dgm:bulletEnabled val="1"/>
        </dgm:presLayoutVars>
      </dgm:prSet>
      <dgm:spPr/>
      <dgm:t>
        <a:bodyPr/>
        <a:lstStyle/>
        <a:p>
          <a:endParaRPr lang="en-US"/>
        </a:p>
      </dgm:t>
    </dgm:pt>
    <dgm:pt modelId="{6B91737D-BBBF-43E1-8B45-2C5334609614}" type="pres">
      <dgm:prSet presAssocID="{E998BA2C-E70C-4211-8350-EF41C1421C97}" presName="sibTrans" presStyleCnt="0"/>
      <dgm:spPr/>
    </dgm:pt>
    <dgm:pt modelId="{8271BDE0-D214-4860-9AC1-995DB7651569}" type="pres">
      <dgm:prSet presAssocID="{8584ABED-D6B3-435A-9B91-BE3211ABCA27}" presName="composite" presStyleCnt="0">
        <dgm:presLayoutVars>
          <dgm:chMax val="1"/>
          <dgm:chPref val="1"/>
        </dgm:presLayoutVars>
      </dgm:prSet>
      <dgm:spPr/>
    </dgm:pt>
    <dgm:pt modelId="{E61A09E0-EDB7-4E8D-96A9-6F927D68AFF0}" type="pres">
      <dgm:prSet presAssocID="{8584ABED-D6B3-435A-9B91-BE3211ABCA27}" presName="Accent" presStyleLbl="trAlignAcc1" presStyleIdx="1" presStyleCnt="3">
        <dgm:presLayoutVars>
          <dgm:chMax val="0"/>
          <dgm:chPref val="0"/>
        </dgm:presLayoutVars>
      </dgm:prSet>
      <dgm:spPr/>
    </dgm:pt>
    <dgm:pt modelId="{81C2C620-29F0-49AA-964E-57EFDB459867}" type="pres">
      <dgm:prSet presAssocID="{8584ABED-D6B3-435A-9B91-BE3211ABCA27}"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326081D7-824D-4132-8435-16E9F535F0A9}" type="pres">
      <dgm:prSet presAssocID="{8584ABED-D6B3-435A-9B91-BE3211ABCA27}" presName="ChildComposite" presStyleCnt="0"/>
      <dgm:spPr/>
    </dgm:pt>
    <dgm:pt modelId="{E3337556-B502-4E96-BEA3-897344146255}" type="pres">
      <dgm:prSet presAssocID="{8584ABED-D6B3-435A-9B91-BE3211ABCA27}" presName="Child" presStyleLbl="node1" presStyleIdx="1" presStyleCnt="3" custScaleY="165955">
        <dgm:presLayoutVars>
          <dgm:chMax val="0"/>
          <dgm:chPref val="0"/>
          <dgm:bulletEnabled val="1"/>
        </dgm:presLayoutVars>
      </dgm:prSet>
      <dgm:spPr/>
      <dgm:t>
        <a:bodyPr/>
        <a:lstStyle/>
        <a:p>
          <a:endParaRPr lang="en-US"/>
        </a:p>
      </dgm:t>
    </dgm:pt>
    <dgm:pt modelId="{C1C5A670-D774-48EE-9361-96BB7F4F2D47}" type="pres">
      <dgm:prSet presAssocID="{8584ABED-D6B3-435A-9B91-BE3211ABCA27}" presName="Parent" presStyleLbl="revTx" presStyleIdx="1" presStyleCnt="3">
        <dgm:presLayoutVars>
          <dgm:chMax val="1"/>
          <dgm:chPref val="0"/>
          <dgm:bulletEnabled val="1"/>
        </dgm:presLayoutVars>
      </dgm:prSet>
      <dgm:spPr/>
      <dgm:t>
        <a:bodyPr/>
        <a:lstStyle/>
        <a:p>
          <a:endParaRPr lang="en-US"/>
        </a:p>
      </dgm:t>
    </dgm:pt>
    <dgm:pt modelId="{C4CFD880-FE43-437D-B6E0-4E67636B3ECB}" type="pres">
      <dgm:prSet presAssocID="{9693ADCC-702D-4B42-BCC6-B7FAD0FE1F57}" presName="sibTrans" presStyleCnt="0"/>
      <dgm:spPr/>
    </dgm:pt>
    <dgm:pt modelId="{340741D3-7F58-4919-B4C0-C4043B8A23DF}" type="pres">
      <dgm:prSet presAssocID="{D8D3888E-DE23-428F-9660-5779A86AA1B0}" presName="composite" presStyleCnt="0">
        <dgm:presLayoutVars>
          <dgm:chMax val="1"/>
          <dgm:chPref val="1"/>
        </dgm:presLayoutVars>
      </dgm:prSet>
      <dgm:spPr/>
    </dgm:pt>
    <dgm:pt modelId="{7406DE9C-CDFD-4577-B87E-9CCF6426E892}" type="pres">
      <dgm:prSet presAssocID="{D8D3888E-DE23-428F-9660-5779A86AA1B0}" presName="Accent" presStyleLbl="trAlignAcc1" presStyleIdx="2" presStyleCnt="3">
        <dgm:presLayoutVars>
          <dgm:chMax val="0"/>
          <dgm:chPref val="0"/>
        </dgm:presLayoutVars>
      </dgm:prSet>
      <dgm:spPr/>
    </dgm:pt>
    <dgm:pt modelId="{57371D26-88DD-47A5-81FF-035815A6EDA6}" type="pres">
      <dgm:prSet presAssocID="{D8D3888E-DE23-428F-9660-5779A86AA1B0}"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2C48139D-FC94-4340-8D2C-603668A6CCC9}" type="pres">
      <dgm:prSet presAssocID="{D8D3888E-DE23-428F-9660-5779A86AA1B0}" presName="ChildComposite" presStyleCnt="0"/>
      <dgm:spPr/>
    </dgm:pt>
    <dgm:pt modelId="{AD0C3ABF-6FA8-43AE-BC76-4BEFE33FBB9C}" type="pres">
      <dgm:prSet presAssocID="{D8D3888E-DE23-428F-9660-5779A86AA1B0}" presName="Child" presStyleLbl="node1" presStyleIdx="2" presStyleCnt="3" custScaleY="165955">
        <dgm:presLayoutVars>
          <dgm:chMax val="0"/>
          <dgm:chPref val="0"/>
          <dgm:bulletEnabled val="1"/>
        </dgm:presLayoutVars>
      </dgm:prSet>
      <dgm:spPr/>
      <dgm:t>
        <a:bodyPr/>
        <a:lstStyle/>
        <a:p>
          <a:endParaRPr lang="en-US"/>
        </a:p>
      </dgm:t>
    </dgm:pt>
    <dgm:pt modelId="{CEAB9F2F-D911-4F8C-8CB5-B885989C4B50}" type="pres">
      <dgm:prSet presAssocID="{D8D3888E-DE23-428F-9660-5779A86AA1B0}" presName="Parent" presStyleLbl="revTx" presStyleIdx="2" presStyleCnt="3">
        <dgm:presLayoutVars>
          <dgm:chMax val="1"/>
          <dgm:chPref val="0"/>
          <dgm:bulletEnabled val="1"/>
        </dgm:presLayoutVars>
      </dgm:prSet>
      <dgm:spPr/>
      <dgm:t>
        <a:bodyPr/>
        <a:lstStyle/>
        <a:p>
          <a:endParaRPr lang="en-US"/>
        </a:p>
      </dgm:t>
    </dgm:pt>
  </dgm:ptLst>
  <dgm:cxnLst>
    <dgm:cxn modelId="{77272308-6010-4385-92BA-603CD33C2AA6}" type="presOf" srcId="{8584ABED-D6B3-435A-9B91-BE3211ABCA27}" destId="{C1C5A670-D774-48EE-9361-96BB7F4F2D47}" srcOrd="0" destOrd="0" presId="urn:microsoft.com/office/officeart/2008/layout/CaptionedPictures"/>
    <dgm:cxn modelId="{B6D94F3D-5FAC-4F80-A27A-0A7A6CBF083E}" srcId="{FB40891B-57E6-456F-9C8B-5B6EBBBB5A58}" destId="{8584ABED-D6B3-435A-9B91-BE3211ABCA27}" srcOrd="1" destOrd="0" parTransId="{BF71224B-3410-450E-AF40-ED786AF0BC72}" sibTransId="{9693ADCC-702D-4B42-BCC6-B7FAD0FE1F57}"/>
    <dgm:cxn modelId="{5C66218B-2E1F-405B-B367-568CF444DAA5}" type="presOf" srcId="{85CBB030-D290-4D93-960B-6267A43C1880}" destId="{AD0C3ABF-6FA8-43AE-BC76-4BEFE33FBB9C}" srcOrd="0" destOrd="0" presId="urn:microsoft.com/office/officeart/2008/layout/CaptionedPictures"/>
    <dgm:cxn modelId="{3F368BB8-510E-4C55-91DA-4C4743EFAB05}" srcId="{FB40891B-57E6-456F-9C8B-5B6EBBBB5A58}" destId="{C02C653B-3ED4-48F1-B747-CDB8CF6AC862}" srcOrd="0" destOrd="0" parTransId="{12D17907-17B6-4B4B-A795-46A8F5C208B9}" sibTransId="{E998BA2C-E70C-4211-8350-EF41C1421C97}"/>
    <dgm:cxn modelId="{40BF43C0-3D4A-4784-AFC4-96D4A76D4AE2}" type="presOf" srcId="{C02C653B-3ED4-48F1-B747-CDB8CF6AC862}" destId="{14CB4447-0854-4B5A-9318-1A804E5103CF}" srcOrd="0" destOrd="0" presId="urn:microsoft.com/office/officeart/2008/layout/CaptionedPictures"/>
    <dgm:cxn modelId="{DC83F7C2-5CBD-485A-B818-B9AE64433CE1}" type="presOf" srcId="{FB40891B-57E6-456F-9C8B-5B6EBBBB5A58}" destId="{F19C6B8A-0FCD-440F-88F0-6FBFD6285A4D}" srcOrd="0" destOrd="0" presId="urn:microsoft.com/office/officeart/2008/layout/CaptionedPictures"/>
    <dgm:cxn modelId="{056E72EC-BA30-4818-AB02-DDF129605FC5}" srcId="{8584ABED-D6B3-435A-9B91-BE3211ABCA27}" destId="{706AF4C9-88B5-445B-AB93-B2D3FB1A1404}" srcOrd="0" destOrd="0" parTransId="{D57F1D0E-5389-4C05-8496-EF106FF33A6E}" sibTransId="{0B92C837-92CB-4902-BEDC-9D558C3B7924}"/>
    <dgm:cxn modelId="{8B19E420-CA8F-46A4-A60F-1146CDA990BA}" type="presOf" srcId="{1F09D5A9-87B4-4CAA-9943-1ABF0E26C497}" destId="{5729F28A-993C-4FCE-A9DE-DE978ACBE9FE}" srcOrd="0" destOrd="0" presId="urn:microsoft.com/office/officeart/2008/layout/CaptionedPictures"/>
    <dgm:cxn modelId="{E0312CD1-9CBB-4D90-AA21-1350F3BF277A}" srcId="{C02C653B-3ED4-48F1-B747-CDB8CF6AC862}" destId="{1F09D5A9-87B4-4CAA-9943-1ABF0E26C497}" srcOrd="0" destOrd="0" parTransId="{4D7067D2-3CA0-4702-83DB-4ACD40FBB49D}" sibTransId="{404E792F-C1CA-4827-A912-8AA3FFEFBB20}"/>
    <dgm:cxn modelId="{329DD360-48EF-46AE-9867-610753399056}" srcId="{FB40891B-57E6-456F-9C8B-5B6EBBBB5A58}" destId="{D8D3888E-DE23-428F-9660-5779A86AA1B0}" srcOrd="2" destOrd="0" parTransId="{A519D2F8-9014-4D74-8A3D-665763F3B580}" sibTransId="{E5C1FD97-7302-4921-96F3-93BCEE8A2C6B}"/>
    <dgm:cxn modelId="{1343458D-7818-4C20-B65E-6101E225313D}" type="presOf" srcId="{D8D3888E-DE23-428F-9660-5779A86AA1B0}" destId="{CEAB9F2F-D911-4F8C-8CB5-B885989C4B50}" srcOrd="0" destOrd="0" presId="urn:microsoft.com/office/officeart/2008/layout/CaptionedPictures"/>
    <dgm:cxn modelId="{A9BC2C79-C771-4FE9-8124-5B4068FD2C46}" type="presOf" srcId="{706AF4C9-88B5-445B-AB93-B2D3FB1A1404}" destId="{E3337556-B502-4E96-BEA3-897344146255}" srcOrd="0" destOrd="0" presId="urn:microsoft.com/office/officeart/2008/layout/CaptionedPictures"/>
    <dgm:cxn modelId="{1F3732FB-6C1E-4C86-9E7E-C2213E692EFC}" srcId="{D8D3888E-DE23-428F-9660-5779A86AA1B0}" destId="{85CBB030-D290-4D93-960B-6267A43C1880}" srcOrd="0" destOrd="0" parTransId="{1E35187A-DBA1-4E4D-B0E0-DF34A2AE0E65}" sibTransId="{FEF7CA00-15E9-42AE-8EE3-589A46BF7D5D}"/>
    <dgm:cxn modelId="{063F887A-CFA1-46FA-98B7-E05CEF73E41F}" type="presParOf" srcId="{F19C6B8A-0FCD-440F-88F0-6FBFD6285A4D}" destId="{DFFDC0B7-0F74-494D-9787-C377E3377E1F}" srcOrd="0" destOrd="0" presId="urn:microsoft.com/office/officeart/2008/layout/CaptionedPictures"/>
    <dgm:cxn modelId="{1969F348-0DA3-4DD9-AEA7-C8D815EFC541}" type="presParOf" srcId="{DFFDC0B7-0F74-494D-9787-C377E3377E1F}" destId="{9FC3D215-42EB-42FE-BAA3-A511A6BE8D30}" srcOrd="0" destOrd="0" presId="urn:microsoft.com/office/officeart/2008/layout/CaptionedPictures"/>
    <dgm:cxn modelId="{E0BB918A-784E-40AD-861F-F5675FCE800C}" type="presParOf" srcId="{DFFDC0B7-0F74-494D-9787-C377E3377E1F}" destId="{F9D0C986-AD65-4733-BCBF-3C4A73B3D0F0}" srcOrd="1" destOrd="0" presId="urn:microsoft.com/office/officeart/2008/layout/CaptionedPictures"/>
    <dgm:cxn modelId="{552D9410-8CDC-40F7-9784-8D640C4AD2E3}" type="presParOf" srcId="{DFFDC0B7-0F74-494D-9787-C377E3377E1F}" destId="{CCCA0DA3-96CC-48D8-98F6-4CF48779500B}" srcOrd="2" destOrd="0" presId="urn:microsoft.com/office/officeart/2008/layout/CaptionedPictures"/>
    <dgm:cxn modelId="{7198446E-2035-403C-8DB1-2DD556C5993E}" type="presParOf" srcId="{CCCA0DA3-96CC-48D8-98F6-4CF48779500B}" destId="{5729F28A-993C-4FCE-A9DE-DE978ACBE9FE}" srcOrd="0" destOrd="0" presId="urn:microsoft.com/office/officeart/2008/layout/CaptionedPictures"/>
    <dgm:cxn modelId="{66C121F1-C67F-4985-9DFB-37EC45B7D7C2}" type="presParOf" srcId="{CCCA0DA3-96CC-48D8-98F6-4CF48779500B}" destId="{14CB4447-0854-4B5A-9318-1A804E5103CF}" srcOrd="1" destOrd="0" presId="urn:microsoft.com/office/officeart/2008/layout/CaptionedPictures"/>
    <dgm:cxn modelId="{B8D1F03F-959B-4184-8736-14142672A60E}" type="presParOf" srcId="{F19C6B8A-0FCD-440F-88F0-6FBFD6285A4D}" destId="{6B91737D-BBBF-43E1-8B45-2C5334609614}" srcOrd="1" destOrd="0" presId="urn:microsoft.com/office/officeart/2008/layout/CaptionedPictures"/>
    <dgm:cxn modelId="{94F40501-2143-4B87-A5A8-A2FB96AE46D6}" type="presParOf" srcId="{F19C6B8A-0FCD-440F-88F0-6FBFD6285A4D}" destId="{8271BDE0-D214-4860-9AC1-995DB7651569}" srcOrd="2" destOrd="0" presId="urn:microsoft.com/office/officeart/2008/layout/CaptionedPictures"/>
    <dgm:cxn modelId="{8BE55F85-A883-4B90-BD98-302188943593}" type="presParOf" srcId="{8271BDE0-D214-4860-9AC1-995DB7651569}" destId="{E61A09E0-EDB7-4E8D-96A9-6F927D68AFF0}" srcOrd="0" destOrd="0" presId="urn:microsoft.com/office/officeart/2008/layout/CaptionedPictures"/>
    <dgm:cxn modelId="{6C01DD73-0DEC-4C58-8110-7B785171E104}" type="presParOf" srcId="{8271BDE0-D214-4860-9AC1-995DB7651569}" destId="{81C2C620-29F0-49AA-964E-57EFDB459867}" srcOrd="1" destOrd="0" presId="urn:microsoft.com/office/officeart/2008/layout/CaptionedPictures"/>
    <dgm:cxn modelId="{E6DC7591-E67F-437A-BEC4-3390599ADFBD}" type="presParOf" srcId="{8271BDE0-D214-4860-9AC1-995DB7651569}" destId="{326081D7-824D-4132-8435-16E9F535F0A9}" srcOrd="2" destOrd="0" presId="urn:microsoft.com/office/officeart/2008/layout/CaptionedPictures"/>
    <dgm:cxn modelId="{A8120C99-6EFE-49B4-B5D1-CB936880A27E}" type="presParOf" srcId="{326081D7-824D-4132-8435-16E9F535F0A9}" destId="{E3337556-B502-4E96-BEA3-897344146255}" srcOrd="0" destOrd="0" presId="urn:microsoft.com/office/officeart/2008/layout/CaptionedPictures"/>
    <dgm:cxn modelId="{9FEB0194-BCDD-4469-972C-D4CD58273E79}" type="presParOf" srcId="{326081D7-824D-4132-8435-16E9F535F0A9}" destId="{C1C5A670-D774-48EE-9361-96BB7F4F2D47}" srcOrd="1" destOrd="0" presId="urn:microsoft.com/office/officeart/2008/layout/CaptionedPictures"/>
    <dgm:cxn modelId="{0B7712DF-58E5-4D32-B3A8-C250A2AC1859}" type="presParOf" srcId="{F19C6B8A-0FCD-440F-88F0-6FBFD6285A4D}" destId="{C4CFD880-FE43-437D-B6E0-4E67636B3ECB}" srcOrd="3" destOrd="0" presId="urn:microsoft.com/office/officeart/2008/layout/CaptionedPictures"/>
    <dgm:cxn modelId="{9CEB7ED2-2EA0-4EFD-BF88-643902C77B56}" type="presParOf" srcId="{F19C6B8A-0FCD-440F-88F0-6FBFD6285A4D}" destId="{340741D3-7F58-4919-B4C0-C4043B8A23DF}" srcOrd="4" destOrd="0" presId="urn:microsoft.com/office/officeart/2008/layout/CaptionedPictures"/>
    <dgm:cxn modelId="{AE02F866-7666-42FB-AF92-09A78860D797}" type="presParOf" srcId="{340741D3-7F58-4919-B4C0-C4043B8A23DF}" destId="{7406DE9C-CDFD-4577-B87E-9CCF6426E892}" srcOrd="0" destOrd="0" presId="urn:microsoft.com/office/officeart/2008/layout/CaptionedPictures"/>
    <dgm:cxn modelId="{84CEAAA0-FC32-41FD-940A-E551347E961B}" type="presParOf" srcId="{340741D3-7F58-4919-B4C0-C4043B8A23DF}" destId="{57371D26-88DD-47A5-81FF-035815A6EDA6}" srcOrd="1" destOrd="0" presId="urn:microsoft.com/office/officeart/2008/layout/CaptionedPictures"/>
    <dgm:cxn modelId="{D85472DF-5612-4D3D-A3CF-338BD0320ECA}" type="presParOf" srcId="{340741D3-7F58-4919-B4C0-C4043B8A23DF}" destId="{2C48139D-FC94-4340-8D2C-603668A6CCC9}" srcOrd="2" destOrd="0" presId="urn:microsoft.com/office/officeart/2008/layout/CaptionedPictures"/>
    <dgm:cxn modelId="{8BAE1769-168C-4ACA-929F-F2935D8C65E7}" type="presParOf" srcId="{2C48139D-FC94-4340-8D2C-603668A6CCC9}" destId="{AD0C3ABF-6FA8-43AE-BC76-4BEFE33FBB9C}" srcOrd="0" destOrd="0" presId="urn:microsoft.com/office/officeart/2008/layout/CaptionedPictures"/>
    <dgm:cxn modelId="{4AAB00CB-4F9D-4604-B864-D60CA007F2B6}" type="presParOf" srcId="{2C48139D-FC94-4340-8D2C-603668A6CCC9}" destId="{CEAB9F2F-D911-4F8C-8CB5-B885989C4B50}"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89D19AF-A1CF-4CAB-8B51-96EB2C907F1A}">
      <dgm:prSet phldrT="[Text]" custT="1"/>
      <dgm:spPr>
        <a:xfrm>
          <a:off x="375766" y="2402"/>
          <a:ext cx="1364330" cy="1155613"/>
        </a:xfrm>
      </dgm:spPr>
      <dgm:t>
        <a:bodyPr/>
        <a:lstStyle/>
        <a:p>
          <a:r>
            <a:rPr lang="en-US" sz="2400" dirty="0">
              <a:solidFill>
                <a:schemeClr val="tx1"/>
              </a:solidFill>
            </a:rPr>
            <a:t>WHEN</a:t>
          </a:r>
        </a:p>
      </dgm:t>
    </dgm:pt>
    <dgm:pt modelId="{751481C8-A286-4957-887A-C72644F7F4DB}" type="parTrans" cxnId="{2E4097B1-97E4-455C-B478-B1E15DEE135C}">
      <dgm:prSet/>
      <dgm:spPr/>
      <dgm:t>
        <a:bodyPr/>
        <a:lstStyle/>
        <a:p>
          <a:endParaRPr lang="en-US" sz="2400">
            <a:solidFill>
              <a:schemeClr val="tx1"/>
            </a:solidFill>
          </a:endParaRPr>
        </a:p>
      </dgm:t>
    </dgm:pt>
    <dgm:pt modelId="{E3E7009B-558F-4014-9042-64AA6D63BBB1}" type="sibTrans" cxnId="{2E4097B1-97E4-455C-B478-B1E15DEE135C}">
      <dgm:prSet/>
      <dgm:spPr/>
      <dgm:t>
        <a:bodyPr/>
        <a:lstStyle/>
        <a:p>
          <a:endParaRPr lang="en-US" sz="2400">
            <a:solidFill>
              <a:schemeClr val="tx1"/>
            </a:solidFill>
          </a:endParaRPr>
        </a:p>
      </dgm:t>
    </dgm:pt>
    <dgm:pt modelId="{EB51AFED-35A1-466C-A5AC-B44FC52BDEA9}">
      <dgm:prSet phldrT="[Text]" custT="1"/>
      <dgm:spPr>
        <a:xfrm rot="5400000">
          <a:off x="4615834" y="-1577059"/>
          <a:ext cx="924490" cy="6741325"/>
        </a:xfrm>
      </dgm:spPr>
      <dgm:t>
        <a:bodyPr/>
        <a:lstStyle/>
        <a:p>
          <a:r>
            <a:rPr lang="en-US" sz="2000" dirty="0">
              <a:solidFill>
                <a:schemeClr val="tx1"/>
              </a:solidFill>
            </a:rPr>
            <a:t>High school seniors and college students</a:t>
          </a:r>
        </a:p>
      </dgm:t>
    </dgm:pt>
    <dgm:pt modelId="{D4996557-E552-4804-9CBA-9AA70CD95232}" type="parTrans" cxnId="{C722C7EF-A400-4232-B4B7-316FFB32B031}">
      <dgm:prSet/>
      <dgm:spPr/>
      <dgm:t>
        <a:bodyPr/>
        <a:lstStyle/>
        <a:p>
          <a:endParaRPr lang="en-US" sz="2400">
            <a:solidFill>
              <a:schemeClr val="tx1"/>
            </a:solidFill>
          </a:endParaRPr>
        </a:p>
      </dgm:t>
    </dgm:pt>
    <dgm:pt modelId="{D4C24419-0290-44B8-BC00-7A93BE15E722}" type="sibTrans" cxnId="{C722C7EF-A400-4232-B4B7-316FFB32B031}">
      <dgm:prSet/>
      <dgm:spPr/>
      <dgm:t>
        <a:bodyPr/>
        <a:lstStyle/>
        <a:p>
          <a:endParaRPr lang="en-US" sz="2400">
            <a:solidFill>
              <a:schemeClr val="tx1"/>
            </a:solidFill>
          </a:endParaRPr>
        </a:p>
      </dgm:t>
    </dgm:pt>
    <dgm:pt modelId="{E9034B6F-3B72-44E3-999B-623AF3C5A713}">
      <dgm:prSet phldrT="[Text]" custT="1"/>
      <dgm:spPr>
        <a:xfrm>
          <a:off x="375766" y="2429190"/>
          <a:ext cx="1318953" cy="1155613"/>
        </a:xfrm>
      </dgm:spPr>
      <dgm:t>
        <a:bodyPr/>
        <a:lstStyle/>
        <a:p>
          <a:r>
            <a:rPr lang="en-US" sz="2400" dirty="0">
              <a:solidFill>
                <a:schemeClr val="tx1"/>
              </a:solidFill>
            </a:rPr>
            <a:t>HOW</a:t>
          </a:r>
        </a:p>
      </dgm:t>
    </dgm:pt>
    <dgm:pt modelId="{027426C3-7D5B-4F1D-AA63-52FA3BA0FB29}" type="parTrans" cxnId="{3F39A835-E20B-4AC7-B19E-8E00B018DB74}">
      <dgm:prSet/>
      <dgm:spPr/>
      <dgm:t>
        <a:bodyPr/>
        <a:lstStyle/>
        <a:p>
          <a:endParaRPr lang="en-US" sz="2400">
            <a:solidFill>
              <a:schemeClr val="tx1"/>
            </a:solidFill>
          </a:endParaRPr>
        </a:p>
      </dgm:t>
    </dgm:pt>
    <dgm:pt modelId="{EC0067FF-B6BD-4326-944B-1C9C984C90AE}" type="sibTrans" cxnId="{3F39A835-E20B-4AC7-B19E-8E00B018DB74}">
      <dgm:prSet/>
      <dgm:spPr/>
      <dgm:t>
        <a:bodyPr/>
        <a:lstStyle/>
        <a:p>
          <a:endParaRPr lang="en-US" sz="2400">
            <a:solidFill>
              <a:schemeClr val="tx1"/>
            </a:solidFill>
          </a:endParaRPr>
        </a:p>
      </dgm:t>
    </dgm:pt>
    <dgm:pt modelId="{982979AD-5863-40EB-A76C-B9E1EEB04ECA}">
      <dgm:prSet phldrT="[Text]" custT="1"/>
      <dgm:spPr>
        <a:xfrm rot="5400000">
          <a:off x="4686205" y="-355689"/>
          <a:ext cx="742402" cy="6725372"/>
        </a:xfrm>
      </dgm:spPr>
      <dgm:t>
        <a:bodyPr/>
        <a:lstStyle/>
        <a:p>
          <a:r>
            <a:rPr lang="en-US" sz="2000" dirty="0">
              <a:solidFill>
                <a:schemeClr val="tx1"/>
              </a:solidFill>
            </a:rPr>
            <a:t>Available on-line at www.fafsa.gov</a:t>
          </a:r>
        </a:p>
      </dgm:t>
    </dgm:pt>
    <dgm:pt modelId="{8E22F124-6F8F-45C4-9744-6201A5190942}" type="parTrans" cxnId="{1C23E6F6-EE66-4952-B002-9F8E77C0A3A9}">
      <dgm:prSet/>
      <dgm:spPr/>
      <dgm:t>
        <a:bodyPr/>
        <a:lstStyle/>
        <a:p>
          <a:endParaRPr lang="en-US" sz="2400">
            <a:solidFill>
              <a:schemeClr val="tx1"/>
            </a:solidFill>
          </a:endParaRPr>
        </a:p>
      </dgm:t>
    </dgm:pt>
    <dgm:pt modelId="{B0437E5A-A930-41FC-804C-F17A2B3303E1}" type="sibTrans" cxnId="{1C23E6F6-EE66-4952-B002-9F8E77C0A3A9}">
      <dgm:prSet/>
      <dgm:spPr/>
      <dgm:t>
        <a:bodyPr/>
        <a:lstStyle/>
        <a:p>
          <a:endParaRPr lang="en-US" sz="2400">
            <a:solidFill>
              <a:schemeClr val="tx1"/>
            </a:solidFill>
          </a:endParaRPr>
        </a:p>
      </dgm:t>
    </dgm:pt>
    <dgm:pt modelId="{B9D9CF1F-C425-4BEA-ADD9-2CC0C3E27CE8}">
      <dgm:prSet phldrT="[Text]" custT="1"/>
      <dgm:spPr>
        <a:xfrm>
          <a:off x="375766" y="3642584"/>
          <a:ext cx="1332668" cy="1155613"/>
        </a:xfrm>
      </dgm:spPr>
      <dgm:t>
        <a:bodyPr/>
        <a:lstStyle/>
        <a:p>
          <a:r>
            <a:rPr lang="en-US" sz="2400" dirty="0">
              <a:solidFill>
                <a:schemeClr val="tx1"/>
              </a:solidFill>
            </a:rPr>
            <a:t>WHY</a:t>
          </a:r>
        </a:p>
      </dgm:t>
    </dgm:pt>
    <dgm:pt modelId="{E46CF116-40C7-4B92-A992-4577389DC4C9}" type="parTrans" cxnId="{41BA7234-F7DA-415E-B9D8-A99632111ED7}">
      <dgm:prSet/>
      <dgm:spPr/>
      <dgm:t>
        <a:bodyPr/>
        <a:lstStyle/>
        <a:p>
          <a:endParaRPr lang="en-US" sz="2400">
            <a:solidFill>
              <a:schemeClr val="tx1"/>
            </a:solidFill>
          </a:endParaRPr>
        </a:p>
      </dgm:t>
    </dgm:pt>
    <dgm:pt modelId="{A788D2FD-222B-4026-9B32-33928B15B2DB}" type="sibTrans" cxnId="{41BA7234-F7DA-415E-B9D8-A99632111ED7}">
      <dgm:prSet/>
      <dgm:spPr/>
      <dgm:t>
        <a:bodyPr/>
        <a:lstStyle/>
        <a:p>
          <a:endParaRPr lang="en-US" sz="2400">
            <a:solidFill>
              <a:schemeClr val="tx1"/>
            </a:solidFill>
          </a:endParaRPr>
        </a:p>
      </dgm:t>
    </dgm:pt>
    <dgm:pt modelId="{135E3A43-26B8-4D50-A4B6-ABA757A8E90D}">
      <dgm:prSet phldrT="[Text]" custT="1"/>
      <dgm:spPr>
        <a:xfrm rot="5400000">
          <a:off x="4490456" y="875580"/>
          <a:ext cx="1125576" cy="6689619"/>
        </a:xfrm>
      </dgm:spPr>
      <dgm:t>
        <a:bodyPr/>
        <a:lstStyle/>
        <a:p>
          <a:r>
            <a:rPr lang="en-US" sz="2000" dirty="0">
              <a:solidFill>
                <a:schemeClr val="tx1"/>
              </a:solidFill>
            </a:rPr>
            <a:t>Determine eligibility for federal and state aid programs</a:t>
          </a:r>
        </a:p>
      </dgm:t>
    </dgm:pt>
    <dgm:pt modelId="{8272C757-F504-4963-83CB-CCCB3C8B2715}" type="parTrans" cxnId="{CBF34114-C719-47AB-B936-713272431461}">
      <dgm:prSet/>
      <dgm:spPr/>
      <dgm:t>
        <a:bodyPr/>
        <a:lstStyle/>
        <a:p>
          <a:endParaRPr lang="en-US" sz="2400">
            <a:solidFill>
              <a:schemeClr val="tx1"/>
            </a:solidFill>
          </a:endParaRPr>
        </a:p>
      </dgm:t>
    </dgm:pt>
    <dgm:pt modelId="{6F00F5CF-B8FD-4C5B-8954-5B756DB3DB6C}" type="sibTrans" cxnId="{CBF34114-C719-47AB-B936-713272431461}">
      <dgm:prSet/>
      <dgm:spPr/>
      <dgm:t>
        <a:bodyPr/>
        <a:lstStyle/>
        <a:p>
          <a:endParaRPr lang="en-US" sz="2400">
            <a:solidFill>
              <a:schemeClr val="tx1"/>
            </a:solidFill>
          </a:endParaRPr>
        </a:p>
      </dgm:t>
    </dgm:pt>
    <dgm:pt modelId="{DD6DF5E6-C441-42A4-8303-15D004371AD1}">
      <dgm:prSet phldrT="[Text]" custT="1"/>
      <dgm:spPr>
        <a:xfrm rot="5400000">
          <a:off x="4639519" y="-2781458"/>
          <a:ext cx="924490" cy="6723335"/>
        </a:xfrm>
      </dgm:spPr>
      <dgm:t>
        <a:bodyPr/>
        <a:lstStyle/>
        <a:p>
          <a:r>
            <a:rPr lang="en-US" sz="2000" dirty="0">
              <a:solidFill>
                <a:schemeClr val="tx1"/>
              </a:solidFill>
            </a:rPr>
            <a:t>As soon as possible after October 1</a:t>
          </a:r>
          <a:r>
            <a:rPr lang="en-US" sz="2000" baseline="30000" dirty="0">
              <a:solidFill>
                <a:schemeClr val="tx1"/>
              </a:solidFill>
            </a:rPr>
            <a:t>st                                      </a:t>
          </a:r>
          <a:r>
            <a:rPr lang="en-US" sz="2000" dirty="0">
              <a:solidFill>
                <a:schemeClr val="tx1"/>
              </a:solidFill>
            </a:rPr>
            <a:t>(Check with colleges for specific deadlines)</a:t>
          </a:r>
        </a:p>
      </dgm:t>
    </dgm:pt>
    <dgm:pt modelId="{1477F04B-5BC7-4A6A-9A72-F84B971E92FB}" type="parTrans" cxnId="{0EF08B6C-A6AB-450D-96B9-1512CA80B39E}">
      <dgm:prSet/>
      <dgm:spPr/>
      <dgm:t>
        <a:bodyPr/>
        <a:lstStyle/>
        <a:p>
          <a:endParaRPr lang="en-US" sz="2400">
            <a:solidFill>
              <a:schemeClr val="tx1"/>
            </a:solidFill>
          </a:endParaRPr>
        </a:p>
      </dgm:t>
    </dgm:pt>
    <dgm:pt modelId="{3734E317-8084-41C5-B8EF-856A7E4C5C13}" type="sibTrans" cxnId="{0EF08B6C-A6AB-450D-96B9-1512CA80B39E}">
      <dgm:prSet/>
      <dgm:spPr/>
      <dgm:t>
        <a:bodyPr/>
        <a:lstStyle/>
        <a:p>
          <a:endParaRPr lang="en-US" sz="2400">
            <a:solidFill>
              <a:schemeClr val="tx1"/>
            </a:solidFill>
          </a:endParaRPr>
        </a:p>
      </dgm:t>
    </dgm:pt>
    <dgm:pt modelId="{94427B10-2763-4558-A82B-5236A70BECA3}">
      <dgm:prSet phldrT="[Text]" custT="1"/>
      <dgm:spPr>
        <a:xfrm>
          <a:off x="375766" y="1215796"/>
          <a:ext cx="1331650" cy="1155613"/>
        </a:xfrm>
      </dgm:spPr>
      <dgm:t>
        <a:bodyPr/>
        <a:lstStyle/>
        <a:p>
          <a:r>
            <a:rPr lang="en-US" sz="2400" dirty="0">
              <a:solidFill>
                <a:schemeClr val="tx1"/>
              </a:solidFill>
            </a:rPr>
            <a:t>WHO</a:t>
          </a:r>
        </a:p>
      </dgm:t>
    </dgm:pt>
    <dgm:pt modelId="{B5161D03-F41C-4487-A735-3911B4F6F416}" type="parTrans" cxnId="{25959150-2D9D-436B-B80A-027C32665FBD}">
      <dgm:prSet/>
      <dgm:spPr/>
      <dgm:t>
        <a:bodyPr/>
        <a:lstStyle/>
        <a:p>
          <a:endParaRPr lang="en-US" sz="2400">
            <a:solidFill>
              <a:schemeClr val="tx1"/>
            </a:solidFill>
          </a:endParaRPr>
        </a:p>
      </dgm:t>
    </dgm:pt>
    <dgm:pt modelId="{4C6F66AF-82D8-4020-A4CA-2778ED14C52F}" type="sibTrans" cxnId="{25959150-2D9D-436B-B80A-027C32665FBD}">
      <dgm:prSet/>
      <dgm:spPr/>
      <dgm:t>
        <a:bodyPr/>
        <a:lstStyle/>
        <a:p>
          <a:endParaRPr lang="en-US" sz="2400">
            <a:solidFill>
              <a:schemeClr val="tx1"/>
            </a:solidFill>
          </a:endParaRPr>
        </a:p>
      </dgm:t>
    </dgm:pt>
    <dgm:pt modelId="{704E57E1-59DF-4361-9A56-F81D7B927FA4}">
      <dgm:prSet phldrT="[Text]" custT="1"/>
      <dgm:spPr>
        <a:xfrm rot="5400000">
          <a:off x="4615834" y="-1577059"/>
          <a:ext cx="924490" cy="6741325"/>
        </a:xfrm>
      </dgm:spPr>
      <dgm:t>
        <a:bodyPr/>
        <a:lstStyle/>
        <a:p>
          <a:r>
            <a:rPr lang="en-US" sz="2000" dirty="0">
              <a:solidFill>
                <a:schemeClr val="tx1"/>
              </a:solidFill>
            </a:rPr>
            <a:t>U.S. citizens and eligible non-citizens </a:t>
          </a:r>
        </a:p>
      </dgm:t>
    </dgm:pt>
    <dgm:pt modelId="{C905F2F8-28C3-41D9-8A6E-9A36BC64AAFD}" type="parTrans" cxnId="{A662078C-6718-40E7-B1DE-512DADF1641F}">
      <dgm:prSet/>
      <dgm:spPr/>
      <dgm:t>
        <a:bodyPr/>
        <a:lstStyle/>
        <a:p>
          <a:endParaRPr lang="en-US" sz="2400">
            <a:solidFill>
              <a:schemeClr val="tx1"/>
            </a:solidFill>
          </a:endParaRPr>
        </a:p>
      </dgm:t>
    </dgm:pt>
    <dgm:pt modelId="{E17C7A0B-0C59-447D-8E23-A264B759231C}" type="sibTrans" cxnId="{A662078C-6718-40E7-B1DE-512DADF1641F}">
      <dgm:prSet/>
      <dgm:spPr/>
      <dgm:t>
        <a:bodyPr/>
        <a:lstStyle/>
        <a:p>
          <a:endParaRPr lang="en-US" sz="2400">
            <a:solidFill>
              <a:schemeClr val="tx1"/>
            </a:solidFill>
          </a:endParaRPr>
        </a:p>
      </dgm:t>
    </dgm:pt>
    <dgm:pt modelId="{858A450F-7F61-4B5A-9B0D-44DB6A279AF3}">
      <dgm:prSet phldrT="[Text]" custT="1"/>
      <dgm:spPr>
        <a:xfrm rot="5400000">
          <a:off x="4490456" y="875580"/>
          <a:ext cx="1125576" cy="6689619"/>
        </a:xfrm>
      </dgm:spPr>
      <dgm:t>
        <a:bodyPr/>
        <a:lstStyle/>
        <a:p>
          <a:r>
            <a:rPr lang="en-US" sz="2000" dirty="0">
              <a:solidFill>
                <a:schemeClr val="tx1"/>
              </a:solidFill>
            </a:rPr>
            <a:t>Some institutions use it to award institutional aid</a:t>
          </a:r>
        </a:p>
      </dgm:t>
    </dgm:pt>
    <dgm:pt modelId="{B7B89DF7-8F79-4C37-A38D-2764010B6CC9}" type="parTrans" cxnId="{CC9AFDCE-A3F4-4467-B66C-579A2F9467ED}">
      <dgm:prSet/>
      <dgm:spPr/>
      <dgm:t>
        <a:bodyPr/>
        <a:lstStyle/>
        <a:p>
          <a:endParaRPr lang="en-US" sz="2400">
            <a:solidFill>
              <a:schemeClr val="tx1"/>
            </a:solidFill>
          </a:endParaRPr>
        </a:p>
      </dgm:t>
    </dgm:pt>
    <dgm:pt modelId="{47B48243-EF5C-4F13-84DD-513F7DAC0BC6}" type="sibTrans" cxnId="{CC9AFDCE-A3F4-4467-B66C-579A2F9467ED}">
      <dgm:prSet/>
      <dgm:spPr/>
      <dgm:t>
        <a:bodyPr/>
        <a:lstStyle/>
        <a:p>
          <a:endParaRPr lang="en-US" sz="2400">
            <a:solidFill>
              <a:schemeClr val="tx1"/>
            </a:solidFill>
          </a:endParaRPr>
        </a:p>
      </dgm:t>
    </dgm:pt>
    <dgm:pt modelId="{5DC87F84-0F17-4367-A8B9-93BB664775E0}" type="pres">
      <dgm:prSet presAssocID="{0369F585-CF91-41C9-A236-05850C56CC20}" presName="Name0" presStyleCnt="0">
        <dgm:presLayoutVars>
          <dgm:dir/>
          <dgm:animLvl val="lvl"/>
          <dgm:resizeHandles val="exact"/>
        </dgm:presLayoutVars>
      </dgm:prSet>
      <dgm:spPr/>
      <dgm:t>
        <a:bodyPr/>
        <a:lstStyle/>
        <a:p>
          <a:endParaRPr lang="en-US"/>
        </a:p>
      </dgm:t>
    </dgm:pt>
    <dgm:pt modelId="{4DB4808A-97E0-405B-BFBA-1A186314F5F9}" type="pres">
      <dgm:prSet presAssocID="{489D19AF-A1CF-4CAB-8B51-96EB2C907F1A}" presName="linNode" presStyleCnt="0"/>
      <dgm:spPr/>
    </dgm:pt>
    <dgm:pt modelId="{2EA1821E-CE42-4348-BAD2-751F4323C095}" type="pres">
      <dgm:prSet presAssocID="{489D19AF-A1CF-4CAB-8B51-96EB2C907F1A}" presName="parentText" presStyleLbl="node1" presStyleIdx="0" presStyleCnt="4">
        <dgm:presLayoutVars>
          <dgm:chMax val="1"/>
          <dgm:bulletEnabled val="1"/>
        </dgm:presLayoutVars>
      </dgm:prSet>
      <dgm:spPr/>
      <dgm:t>
        <a:bodyPr/>
        <a:lstStyle/>
        <a:p>
          <a:endParaRPr lang="en-US"/>
        </a:p>
      </dgm:t>
    </dgm:pt>
    <dgm:pt modelId="{3F2B0589-00FD-44FE-9567-4225863762AE}" type="pres">
      <dgm:prSet presAssocID="{489D19AF-A1CF-4CAB-8B51-96EB2C907F1A}" presName="descendantText" presStyleLbl="alignAccFollowNode1" presStyleIdx="0" presStyleCnt="4" custScaleX="260553">
        <dgm:presLayoutVars>
          <dgm:bulletEnabled val="1"/>
        </dgm:presLayoutVars>
      </dgm:prSet>
      <dgm:spPr/>
      <dgm:t>
        <a:bodyPr/>
        <a:lstStyle/>
        <a:p>
          <a:endParaRPr lang="en-US"/>
        </a:p>
      </dgm:t>
    </dgm:pt>
    <dgm:pt modelId="{7EC3EE4E-365B-44EE-A8AF-03A0323B4E6F}" type="pres">
      <dgm:prSet presAssocID="{E3E7009B-558F-4014-9042-64AA6D63BBB1}" presName="sp" presStyleCnt="0"/>
      <dgm:spPr/>
    </dgm:pt>
    <dgm:pt modelId="{AF8E84EF-2D77-4FC3-8036-3FDEEF047075}" type="pres">
      <dgm:prSet presAssocID="{94427B10-2763-4558-A82B-5236A70BECA3}" presName="linNode" presStyleCnt="0"/>
      <dgm:spPr/>
    </dgm:pt>
    <dgm:pt modelId="{820F23BF-A771-4464-9D89-CDB2953EF507}" type="pres">
      <dgm:prSet presAssocID="{94427B10-2763-4558-A82B-5236A70BECA3}" presName="parentText" presStyleLbl="node1" presStyleIdx="1" presStyleCnt="4">
        <dgm:presLayoutVars>
          <dgm:chMax val="1"/>
          <dgm:bulletEnabled val="1"/>
        </dgm:presLayoutVars>
      </dgm:prSet>
      <dgm:spPr/>
      <dgm:t>
        <a:bodyPr/>
        <a:lstStyle/>
        <a:p>
          <a:endParaRPr lang="en-US"/>
        </a:p>
      </dgm:t>
    </dgm:pt>
    <dgm:pt modelId="{07B2909F-7B2B-4FAB-A8E8-FC32024F69D5}" type="pres">
      <dgm:prSet presAssocID="{94427B10-2763-4558-A82B-5236A70BECA3}" presName="descendantText" presStyleLbl="alignAccFollowNode1" presStyleIdx="1" presStyleCnt="4" custScaleX="260553">
        <dgm:presLayoutVars>
          <dgm:bulletEnabled val="1"/>
        </dgm:presLayoutVars>
      </dgm:prSet>
      <dgm:spPr/>
      <dgm:t>
        <a:bodyPr/>
        <a:lstStyle/>
        <a:p>
          <a:endParaRPr lang="en-US"/>
        </a:p>
      </dgm:t>
    </dgm:pt>
    <dgm:pt modelId="{E9DE874F-7F22-4064-B9AB-A17D4A34CA7A}" type="pres">
      <dgm:prSet presAssocID="{4C6F66AF-82D8-4020-A4CA-2778ED14C52F}" presName="sp" presStyleCnt="0"/>
      <dgm:spPr/>
    </dgm:pt>
    <dgm:pt modelId="{22847EDE-D84C-482B-A04A-73CE2850C6FC}" type="pres">
      <dgm:prSet presAssocID="{E9034B6F-3B72-44E3-999B-623AF3C5A713}" presName="linNode" presStyleCnt="0"/>
      <dgm:spPr/>
    </dgm:pt>
    <dgm:pt modelId="{499A1387-EF5B-4F92-867B-FE718FCC3621}" type="pres">
      <dgm:prSet presAssocID="{E9034B6F-3B72-44E3-999B-623AF3C5A713}" presName="parentText" presStyleLbl="node1" presStyleIdx="2" presStyleCnt="4">
        <dgm:presLayoutVars>
          <dgm:chMax val="1"/>
          <dgm:bulletEnabled val="1"/>
        </dgm:presLayoutVars>
      </dgm:prSet>
      <dgm:spPr/>
      <dgm:t>
        <a:bodyPr/>
        <a:lstStyle/>
        <a:p>
          <a:endParaRPr lang="en-US"/>
        </a:p>
      </dgm:t>
    </dgm:pt>
    <dgm:pt modelId="{7E131CDA-3982-45D7-963A-A3B48EBC47D4}" type="pres">
      <dgm:prSet presAssocID="{E9034B6F-3B72-44E3-999B-623AF3C5A713}" presName="descendantText" presStyleLbl="alignAccFollowNode1" presStyleIdx="2" presStyleCnt="4" custScaleX="260553">
        <dgm:presLayoutVars>
          <dgm:bulletEnabled val="1"/>
        </dgm:presLayoutVars>
      </dgm:prSet>
      <dgm:spPr/>
      <dgm:t>
        <a:bodyPr/>
        <a:lstStyle/>
        <a:p>
          <a:endParaRPr lang="en-US"/>
        </a:p>
      </dgm:t>
    </dgm:pt>
    <dgm:pt modelId="{3222C59A-AF46-482B-BDE0-41FFE96A0745}" type="pres">
      <dgm:prSet presAssocID="{EC0067FF-B6BD-4326-944B-1C9C984C90AE}" presName="sp" presStyleCnt="0"/>
      <dgm:spPr/>
    </dgm:pt>
    <dgm:pt modelId="{1CB5BC65-9076-40EB-A05A-140FA1A4E321}" type="pres">
      <dgm:prSet presAssocID="{B9D9CF1F-C425-4BEA-ADD9-2CC0C3E27CE8}" presName="linNode" presStyleCnt="0"/>
      <dgm:spPr/>
    </dgm:pt>
    <dgm:pt modelId="{5824C706-6075-4674-91B2-7ECF745A66CB}" type="pres">
      <dgm:prSet presAssocID="{B9D9CF1F-C425-4BEA-ADD9-2CC0C3E27CE8}" presName="parentText" presStyleLbl="node1" presStyleIdx="3" presStyleCnt="4">
        <dgm:presLayoutVars>
          <dgm:chMax val="1"/>
          <dgm:bulletEnabled val="1"/>
        </dgm:presLayoutVars>
      </dgm:prSet>
      <dgm:spPr/>
      <dgm:t>
        <a:bodyPr/>
        <a:lstStyle/>
        <a:p>
          <a:endParaRPr lang="en-US"/>
        </a:p>
      </dgm:t>
    </dgm:pt>
    <dgm:pt modelId="{FE9E5693-AA03-4A5C-B844-E11937ACC4EB}" type="pres">
      <dgm:prSet presAssocID="{B9D9CF1F-C425-4BEA-ADD9-2CC0C3E27CE8}" presName="descendantText" presStyleLbl="alignAccFollowNode1" presStyleIdx="3" presStyleCnt="4" custScaleX="260553">
        <dgm:presLayoutVars>
          <dgm:bulletEnabled val="1"/>
        </dgm:presLayoutVars>
      </dgm:prSet>
      <dgm:spPr/>
      <dgm:t>
        <a:bodyPr/>
        <a:lstStyle/>
        <a:p>
          <a:endParaRPr lang="en-US"/>
        </a:p>
      </dgm:t>
    </dgm:pt>
  </dgm:ptLst>
  <dgm:cxnLst>
    <dgm:cxn modelId="{3F39A835-E20B-4AC7-B19E-8E00B018DB74}" srcId="{0369F585-CF91-41C9-A236-05850C56CC20}" destId="{E9034B6F-3B72-44E3-999B-623AF3C5A713}" srcOrd="2" destOrd="0" parTransId="{027426C3-7D5B-4F1D-AA63-52FA3BA0FB29}" sibTransId="{EC0067FF-B6BD-4326-944B-1C9C984C90AE}"/>
    <dgm:cxn modelId="{1F4E3C0F-58B7-4189-9188-DD4CF629CB00}" type="presOf" srcId="{DD6DF5E6-C441-42A4-8303-15D004371AD1}" destId="{3F2B0589-00FD-44FE-9567-4225863762AE}" srcOrd="0" destOrd="0" presId="urn:microsoft.com/office/officeart/2005/8/layout/vList5"/>
    <dgm:cxn modelId="{1C23E6F6-EE66-4952-B002-9F8E77C0A3A9}" srcId="{E9034B6F-3B72-44E3-999B-623AF3C5A713}" destId="{982979AD-5863-40EB-A76C-B9E1EEB04ECA}" srcOrd="0" destOrd="0" parTransId="{8E22F124-6F8F-45C4-9744-6201A5190942}" sibTransId="{B0437E5A-A930-41FC-804C-F17A2B3303E1}"/>
    <dgm:cxn modelId="{25959150-2D9D-436B-B80A-027C32665FBD}" srcId="{0369F585-CF91-41C9-A236-05850C56CC20}" destId="{94427B10-2763-4558-A82B-5236A70BECA3}" srcOrd="1" destOrd="0" parTransId="{B5161D03-F41C-4487-A735-3911B4F6F416}" sibTransId="{4C6F66AF-82D8-4020-A4CA-2778ED14C52F}"/>
    <dgm:cxn modelId="{41BA7234-F7DA-415E-B9D8-A99632111ED7}" srcId="{0369F585-CF91-41C9-A236-05850C56CC20}" destId="{B9D9CF1F-C425-4BEA-ADD9-2CC0C3E27CE8}" srcOrd="3" destOrd="0" parTransId="{E46CF116-40C7-4B92-A992-4577389DC4C9}" sibTransId="{A788D2FD-222B-4026-9B32-33928B15B2DB}"/>
    <dgm:cxn modelId="{A662078C-6718-40E7-B1DE-512DADF1641F}" srcId="{94427B10-2763-4558-A82B-5236A70BECA3}" destId="{704E57E1-59DF-4361-9A56-F81D7B927FA4}" srcOrd="1" destOrd="0" parTransId="{C905F2F8-28C3-41D9-8A6E-9A36BC64AAFD}" sibTransId="{E17C7A0B-0C59-447D-8E23-A264B759231C}"/>
    <dgm:cxn modelId="{3747BB17-4264-45F6-B73F-890A058E44C6}" type="presOf" srcId="{489D19AF-A1CF-4CAB-8B51-96EB2C907F1A}" destId="{2EA1821E-CE42-4348-BAD2-751F4323C095}" srcOrd="0" destOrd="0" presId="urn:microsoft.com/office/officeart/2005/8/layout/vList5"/>
    <dgm:cxn modelId="{855CBADA-EBAE-4A03-A7FA-7C9C908222E1}" type="presOf" srcId="{982979AD-5863-40EB-A76C-B9E1EEB04ECA}" destId="{7E131CDA-3982-45D7-963A-A3B48EBC47D4}" srcOrd="0" destOrd="0" presId="urn:microsoft.com/office/officeart/2005/8/layout/vList5"/>
    <dgm:cxn modelId="{CBF34114-C719-47AB-B936-713272431461}" srcId="{B9D9CF1F-C425-4BEA-ADD9-2CC0C3E27CE8}" destId="{135E3A43-26B8-4D50-A4B6-ABA757A8E90D}" srcOrd="0" destOrd="0" parTransId="{8272C757-F504-4963-83CB-CCCB3C8B2715}" sibTransId="{6F00F5CF-B8FD-4C5B-8954-5B756DB3DB6C}"/>
    <dgm:cxn modelId="{36D5A38A-E9C1-4A57-9D18-754B85AAF560}" type="presOf" srcId="{94427B10-2763-4558-A82B-5236A70BECA3}" destId="{820F23BF-A771-4464-9D89-CDB2953EF507}" srcOrd="0" destOrd="0" presId="urn:microsoft.com/office/officeart/2005/8/layout/vList5"/>
    <dgm:cxn modelId="{CC9AFDCE-A3F4-4467-B66C-579A2F9467ED}" srcId="{B9D9CF1F-C425-4BEA-ADD9-2CC0C3E27CE8}" destId="{858A450F-7F61-4B5A-9B0D-44DB6A279AF3}" srcOrd="1" destOrd="0" parTransId="{B7B89DF7-8F79-4C37-A38D-2764010B6CC9}" sibTransId="{47B48243-EF5C-4F13-84DD-513F7DAC0BC6}"/>
    <dgm:cxn modelId="{C722C7EF-A400-4232-B4B7-316FFB32B031}" srcId="{94427B10-2763-4558-A82B-5236A70BECA3}" destId="{EB51AFED-35A1-466C-A5AC-B44FC52BDEA9}" srcOrd="0" destOrd="0" parTransId="{D4996557-E552-4804-9CBA-9AA70CD95232}" sibTransId="{D4C24419-0290-44B8-BC00-7A93BE15E722}"/>
    <dgm:cxn modelId="{076C16A0-84B3-48D1-BBD3-5BFCF532C38C}" type="presOf" srcId="{135E3A43-26B8-4D50-A4B6-ABA757A8E90D}" destId="{FE9E5693-AA03-4A5C-B844-E11937ACC4EB}" srcOrd="0" destOrd="0" presId="urn:microsoft.com/office/officeart/2005/8/layout/vList5"/>
    <dgm:cxn modelId="{2E4097B1-97E4-455C-B478-B1E15DEE135C}" srcId="{0369F585-CF91-41C9-A236-05850C56CC20}" destId="{489D19AF-A1CF-4CAB-8B51-96EB2C907F1A}" srcOrd="0" destOrd="0" parTransId="{751481C8-A286-4957-887A-C72644F7F4DB}" sibTransId="{E3E7009B-558F-4014-9042-64AA6D63BBB1}"/>
    <dgm:cxn modelId="{42FCA0FC-97E3-489D-81FE-50AE2DF8315E}" type="presOf" srcId="{704E57E1-59DF-4361-9A56-F81D7B927FA4}" destId="{07B2909F-7B2B-4FAB-A8E8-FC32024F69D5}" srcOrd="0" destOrd="1" presId="urn:microsoft.com/office/officeart/2005/8/layout/vList5"/>
    <dgm:cxn modelId="{2773CD4B-B946-4EBF-8C16-085C0C9AB7AE}" type="presOf" srcId="{858A450F-7F61-4B5A-9B0D-44DB6A279AF3}" destId="{FE9E5693-AA03-4A5C-B844-E11937ACC4EB}" srcOrd="0" destOrd="1" presId="urn:microsoft.com/office/officeart/2005/8/layout/vList5"/>
    <dgm:cxn modelId="{0EF08B6C-A6AB-450D-96B9-1512CA80B39E}" srcId="{489D19AF-A1CF-4CAB-8B51-96EB2C907F1A}" destId="{DD6DF5E6-C441-42A4-8303-15D004371AD1}" srcOrd="0" destOrd="0" parTransId="{1477F04B-5BC7-4A6A-9A72-F84B971E92FB}" sibTransId="{3734E317-8084-41C5-B8EF-856A7E4C5C13}"/>
    <dgm:cxn modelId="{F8C79B4A-B4BD-4A1B-BC00-691198FD34DE}" type="presOf" srcId="{E9034B6F-3B72-44E3-999B-623AF3C5A713}" destId="{499A1387-EF5B-4F92-867B-FE718FCC3621}" srcOrd="0" destOrd="0" presId="urn:microsoft.com/office/officeart/2005/8/layout/vList5"/>
    <dgm:cxn modelId="{AFAC0219-C66F-4EEF-9A0A-EC3108AADCB4}" type="presOf" srcId="{EB51AFED-35A1-466C-A5AC-B44FC52BDEA9}" destId="{07B2909F-7B2B-4FAB-A8E8-FC32024F69D5}" srcOrd="0" destOrd="0" presId="urn:microsoft.com/office/officeart/2005/8/layout/vList5"/>
    <dgm:cxn modelId="{65E11349-0581-41EB-B77B-EC18C6106DAF}" type="presOf" srcId="{B9D9CF1F-C425-4BEA-ADD9-2CC0C3E27CE8}" destId="{5824C706-6075-4674-91B2-7ECF745A66CB}" srcOrd="0" destOrd="0" presId="urn:microsoft.com/office/officeart/2005/8/layout/vList5"/>
    <dgm:cxn modelId="{0051F1C8-A0EC-4713-A600-FAB77EB3D991}" type="presOf" srcId="{0369F585-CF91-41C9-A236-05850C56CC20}" destId="{5DC87F84-0F17-4367-A8B9-93BB664775E0}" srcOrd="0" destOrd="0" presId="urn:microsoft.com/office/officeart/2005/8/layout/vList5"/>
    <dgm:cxn modelId="{F52946B6-8887-4979-8428-0FACB7B99BD2}" type="presParOf" srcId="{5DC87F84-0F17-4367-A8B9-93BB664775E0}" destId="{4DB4808A-97E0-405B-BFBA-1A186314F5F9}" srcOrd="0" destOrd="0" presId="urn:microsoft.com/office/officeart/2005/8/layout/vList5"/>
    <dgm:cxn modelId="{AC0ADA29-2AEB-450E-8F52-1791C253E99C}" type="presParOf" srcId="{4DB4808A-97E0-405B-BFBA-1A186314F5F9}" destId="{2EA1821E-CE42-4348-BAD2-751F4323C095}" srcOrd="0" destOrd="0" presId="urn:microsoft.com/office/officeart/2005/8/layout/vList5"/>
    <dgm:cxn modelId="{C4E35EFA-4C89-4D1A-8712-0D89103A0799}" type="presParOf" srcId="{4DB4808A-97E0-405B-BFBA-1A186314F5F9}" destId="{3F2B0589-00FD-44FE-9567-4225863762AE}" srcOrd="1" destOrd="0" presId="urn:microsoft.com/office/officeart/2005/8/layout/vList5"/>
    <dgm:cxn modelId="{DCEBA778-8D94-4F4D-8F18-833E71B15361}" type="presParOf" srcId="{5DC87F84-0F17-4367-A8B9-93BB664775E0}" destId="{7EC3EE4E-365B-44EE-A8AF-03A0323B4E6F}" srcOrd="1" destOrd="0" presId="urn:microsoft.com/office/officeart/2005/8/layout/vList5"/>
    <dgm:cxn modelId="{2727C779-06FE-4388-816C-1D18745D0A6B}" type="presParOf" srcId="{5DC87F84-0F17-4367-A8B9-93BB664775E0}" destId="{AF8E84EF-2D77-4FC3-8036-3FDEEF047075}" srcOrd="2" destOrd="0" presId="urn:microsoft.com/office/officeart/2005/8/layout/vList5"/>
    <dgm:cxn modelId="{342B2E96-0D6E-48F5-B18D-529780C5C801}" type="presParOf" srcId="{AF8E84EF-2D77-4FC3-8036-3FDEEF047075}" destId="{820F23BF-A771-4464-9D89-CDB2953EF507}" srcOrd="0" destOrd="0" presId="urn:microsoft.com/office/officeart/2005/8/layout/vList5"/>
    <dgm:cxn modelId="{70DD694E-38C3-4A05-84CC-6B6AD6DA6009}" type="presParOf" srcId="{AF8E84EF-2D77-4FC3-8036-3FDEEF047075}" destId="{07B2909F-7B2B-4FAB-A8E8-FC32024F69D5}" srcOrd="1" destOrd="0" presId="urn:microsoft.com/office/officeart/2005/8/layout/vList5"/>
    <dgm:cxn modelId="{2BAC825D-1D32-419A-A548-675E7A8A837C}" type="presParOf" srcId="{5DC87F84-0F17-4367-A8B9-93BB664775E0}" destId="{E9DE874F-7F22-4064-B9AB-A17D4A34CA7A}" srcOrd="3" destOrd="0" presId="urn:microsoft.com/office/officeart/2005/8/layout/vList5"/>
    <dgm:cxn modelId="{B4545E57-C347-4B72-97EB-704FF6847264}" type="presParOf" srcId="{5DC87F84-0F17-4367-A8B9-93BB664775E0}" destId="{22847EDE-D84C-482B-A04A-73CE2850C6FC}" srcOrd="4" destOrd="0" presId="urn:microsoft.com/office/officeart/2005/8/layout/vList5"/>
    <dgm:cxn modelId="{0E1C3913-C854-4D4D-B21E-1A22B075F40B}" type="presParOf" srcId="{22847EDE-D84C-482B-A04A-73CE2850C6FC}" destId="{499A1387-EF5B-4F92-867B-FE718FCC3621}" srcOrd="0" destOrd="0" presId="urn:microsoft.com/office/officeart/2005/8/layout/vList5"/>
    <dgm:cxn modelId="{5B2B74A1-F74A-4E46-940A-429531B1E3B3}" type="presParOf" srcId="{22847EDE-D84C-482B-A04A-73CE2850C6FC}" destId="{7E131CDA-3982-45D7-963A-A3B48EBC47D4}" srcOrd="1" destOrd="0" presId="urn:microsoft.com/office/officeart/2005/8/layout/vList5"/>
    <dgm:cxn modelId="{D31FB3AA-84F8-4629-A07B-7D8DDA84E93B}" type="presParOf" srcId="{5DC87F84-0F17-4367-A8B9-93BB664775E0}" destId="{3222C59A-AF46-482B-BDE0-41FFE96A0745}" srcOrd="5" destOrd="0" presId="urn:microsoft.com/office/officeart/2005/8/layout/vList5"/>
    <dgm:cxn modelId="{295B2064-2A7C-4157-BCB3-D8D6D6EB7C46}" type="presParOf" srcId="{5DC87F84-0F17-4367-A8B9-93BB664775E0}" destId="{1CB5BC65-9076-40EB-A05A-140FA1A4E321}" srcOrd="6" destOrd="0" presId="urn:microsoft.com/office/officeart/2005/8/layout/vList5"/>
    <dgm:cxn modelId="{C8672FD5-DBDD-4A69-81C8-952DD4F65CD5}" type="presParOf" srcId="{1CB5BC65-9076-40EB-A05A-140FA1A4E321}" destId="{5824C706-6075-4674-91B2-7ECF745A66CB}" srcOrd="0" destOrd="0" presId="urn:microsoft.com/office/officeart/2005/8/layout/vList5"/>
    <dgm:cxn modelId="{4C6B222B-13CC-4FC4-9E0A-DAF335EFE5CB}" type="presParOf" srcId="{1CB5BC65-9076-40EB-A05A-140FA1A4E321}" destId="{FE9E5693-AA03-4A5C-B844-E11937ACC4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DEA563-4303-4703-A692-3965916D30C5}" type="doc">
      <dgm:prSet loTypeId="urn:microsoft.com/office/officeart/2008/layout/BendingPictureCaptionList" loCatId="picture" qsTypeId="urn:microsoft.com/office/officeart/2005/8/quickstyle/simple1" qsCatId="simple" csTypeId="urn:microsoft.com/office/officeart/2005/8/colors/colorful1" csCatId="colorful" phldr="1"/>
      <dgm:spPr/>
    </dgm:pt>
    <dgm:pt modelId="{AA953B8E-7DD1-4672-9884-BADC6CFFEEA3}">
      <dgm:prSet phldrT="[Text]"/>
      <dgm:spPr/>
      <dgm:t>
        <a:bodyPr/>
        <a:lstStyle/>
        <a:p>
          <a:r>
            <a:rPr lang="en-US" dirty="0"/>
            <a:t>Link to IRS</a:t>
          </a:r>
        </a:p>
      </dgm:t>
    </dgm:pt>
    <dgm:pt modelId="{F22ADDCC-6165-42B1-B031-B5604A723AD6}" type="parTrans" cxnId="{1B22D08F-8D21-4328-ACE9-51B4FF5102B9}">
      <dgm:prSet/>
      <dgm:spPr/>
      <dgm:t>
        <a:bodyPr/>
        <a:lstStyle/>
        <a:p>
          <a:endParaRPr lang="en-US"/>
        </a:p>
      </dgm:t>
    </dgm:pt>
    <dgm:pt modelId="{4FC61EA5-3B36-41F5-92BF-DDA2AABAA7F8}" type="sibTrans" cxnId="{1B22D08F-8D21-4328-ACE9-51B4FF5102B9}">
      <dgm:prSet/>
      <dgm:spPr/>
      <dgm:t>
        <a:bodyPr/>
        <a:lstStyle/>
        <a:p>
          <a:endParaRPr lang="en-US"/>
        </a:p>
      </dgm:t>
    </dgm:pt>
    <dgm:pt modelId="{EE5D3EE8-1783-42A2-BD90-2C3FACB86A1F}">
      <dgm:prSet phldrT="[Text]"/>
      <dgm:spPr/>
      <dgm:t>
        <a:bodyPr/>
        <a:lstStyle/>
        <a:p>
          <a:r>
            <a:rPr lang="en-US" dirty="0"/>
            <a:t>Look up tax data</a:t>
          </a:r>
        </a:p>
      </dgm:t>
    </dgm:pt>
    <dgm:pt modelId="{DD2C35A7-B9FB-4A05-9F01-D60C601FB6EE}" type="parTrans" cxnId="{9BD5B826-EA85-47A3-99CA-E65CA931AE0E}">
      <dgm:prSet/>
      <dgm:spPr/>
      <dgm:t>
        <a:bodyPr/>
        <a:lstStyle/>
        <a:p>
          <a:endParaRPr lang="en-US"/>
        </a:p>
      </dgm:t>
    </dgm:pt>
    <dgm:pt modelId="{516A542C-32E3-47BF-8C41-94D4D9A79C0D}" type="sibTrans" cxnId="{9BD5B826-EA85-47A3-99CA-E65CA931AE0E}">
      <dgm:prSet/>
      <dgm:spPr/>
      <dgm:t>
        <a:bodyPr/>
        <a:lstStyle/>
        <a:p>
          <a:endParaRPr lang="en-US"/>
        </a:p>
      </dgm:t>
    </dgm:pt>
    <dgm:pt modelId="{5101C384-0E6C-435E-BCB5-56C9DCC1A34C}">
      <dgm:prSet phldrT="[Text]"/>
      <dgm:spPr/>
      <dgm:t>
        <a:bodyPr/>
        <a:lstStyle/>
        <a:p>
          <a:r>
            <a:rPr lang="en-US" dirty="0"/>
            <a:t>Transfer to FAFSA</a:t>
          </a:r>
        </a:p>
      </dgm:t>
    </dgm:pt>
    <dgm:pt modelId="{EF83882A-ABD7-41FF-8258-1B9D26574255}" type="parTrans" cxnId="{03D19F1A-D96B-42DB-84DA-915C1624A33D}">
      <dgm:prSet/>
      <dgm:spPr/>
      <dgm:t>
        <a:bodyPr/>
        <a:lstStyle/>
        <a:p>
          <a:endParaRPr lang="en-US"/>
        </a:p>
      </dgm:t>
    </dgm:pt>
    <dgm:pt modelId="{E531F797-0D57-4F68-B9F1-FB1E330BC00F}" type="sibTrans" cxnId="{03D19F1A-D96B-42DB-84DA-915C1624A33D}">
      <dgm:prSet/>
      <dgm:spPr/>
      <dgm:t>
        <a:bodyPr/>
        <a:lstStyle/>
        <a:p>
          <a:endParaRPr lang="en-US"/>
        </a:p>
      </dgm:t>
    </dgm:pt>
    <dgm:pt modelId="{8AC4CD50-15DE-4745-9D7A-90EEFF56097E}" type="pres">
      <dgm:prSet presAssocID="{3DDEA563-4303-4703-A692-3965916D30C5}" presName="Name0" presStyleCnt="0">
        <dgm:presLayoutVars>
          <dgm:dir/>
          <dgm:resizeHandles val="exact"/>
        </dgm:presLayoutVars>
      </dgm:prSet>
      <dgm:spPr/>
    </dgm:pt>
    <dgm:pt modelId="{D6C3CCDF-5AA1-4B0B-854A-26EEEC067F0B}" type="pres">
      <dgm:prSet presAssocID="{AA953B8E-7DD1-4672-9884-BADC6CFFEEA3}" presName="composite" presStyleCnt="0"/>
      <dgm:spPr/>
    </dgm:pt>
    <dgm:pt modelId="{32C7066E-EE93-42EC-8CEE-8EF29284404C}" type="pres">
      <dgm:prSet presAssocID="{AA953B8E-7DD1-4672-9884-BADC6CFFEEA3}" presName="rect1" presStyleLbl="bgImgPlace1" presStyleIdx="0" presStyleCnt="3" custScaleY="123810" custLinFactNeighborX="-1392" custLinFactNeighborY="-10545"/>
      <dgm:spPr>
        <a:blipFill rotWithShape="1">
          <a:blip xmlns:r="http://schemas.openxmlformats.org/officeDocument/2006/relationships" r:embed="rId1"/>
          <a:stretch>
            <a:fillRect/>
          </a:stretch>
        </a:blipFill>
        <a:ln w="3175">
          <a:solidFill>
            <a:schemeClr val="accent1"/>
          </a:solidFill>
        </a:ln>
      </dgm:spPr>
    </dgm:pt>
    <dgm:pt modelId="{AF9BBF34-A7A7-4BC3-B48A-1A07DB1ACCB0}" type="pres">
      <dgm:prSet presAssocID="{AA953B8E-7DD1-4672-9884-BADC6CFFEEA3}" presName="wedgeRectCallout1" presStyleLbl="node1" presStyleIdx="0" presStyleCnt="3" custScaleX="109422" custScaleY="123810" custLinFactNeighborX="-894" custLinFactNeighborY="50979">
        <dgm:presLayoutVars>
          <dgm:bulletEnabled val="1"/>
        </dgm:presLayoutVars>
      </dgm:prSet>
      <dgm:spPr/>
      <dgm:t>
        <a:bodyPr/>
        <a:lstStyle/>
        <a:p>
          <a:endParaRPr lang="en-US"/>
        </a:p>
      </dgm:t>
    </dgm:pt>
    <dgm:pt modelId="{24C44A4F-7E20-4EBF-A4DA-F10607B2124B}" type="pres">
      <dgm:prSet presAssocID="{4FC61EA5-3B36-41F5-92BF-DDA2AABAA7F8}" presName="sibTrans" presStyleCnt="0"/>
      <dgm:spPr/>
    </dgm:pt>
    <dgm:pt modelId="{40916871-9B2F-4F52-9E63-66DB267443A6}" type="pres">
      <dgm:prSet presAssocID="{EE5D3EE8-1783-42A2-BD90-2C3FACB86A1F}" presName="composite" presStyleCnt="0"/>
      <dgm:spPr/>
    </dgm:pt>
    <dgm:pt modelId="{45320569-FF0E-40FB-B237-D1D29115D416}" type="pres">
      <dgm:prSet presAssocID="{EE5D3EE8-1783-42A2-BD90-2C3FACB86A1F}" presName="rect1" presStyleLbl="bgImgPlace1" presStyleIdx="1" presStyleCnt="3" custScaleY="123810" custLinFactNeighborX="-1690" custLinFactNeighborY="-10545"/>
      <dgm:spPr>
        <a:blipFill rotWithShape="1">
          <a:blip xmlns:r="http://schemas.openxmlformats.org/officeDocument/2006/relationships" r:embed="rId2"/>
          <a:stretch>
            <a:fillRect/>
          </a:stretch>
        </a:blipFill>
        <a:ln w="3175">
          <a:solidFill>
            <a:schemeClr val="accent1"/>
          </a:solidFill>
        </a:ln>
      </dgm:spPr>
    </dgm:pt>
    <dgm:pt modelId="{032A64FE-2D04-4DA2-A3BF-D6BEF837AA7F}" type="pres">
      <dgm:prSet presAssocID="{EE5D3EE8-1783-42A2-BD90-2C3FACB86A1F}" presName="wedgeRectCallout1" presStyleLbl="node1" presStyleIdx="1" presStyleCnt="3" custScaleX="109422" custScaleY="123810" custLinFactNeighborX="-894" custLinFactNeighborY="50979">
        <dgm:presLayoutVars>
          <dgm:bulletEnabled val="1"/>
        </dgm:presLayoutVars>
      </dgm:prSet>
      <dgm:spPr/>
      <dgm:t>
        <a:bodyPr/>
        <a:lstStyle/>
        <a:p>
          <a:endParaRPr lang="en-US"/>
        </a:p>
      </dgm:t>
    </dgm:pt>
    <dgm:pt modelId="{54D24427-4DBA-4AF1-871A-BA8ADC9D2653}" type="pres">
      <dgm:prSet presAssocID="{516A542C-32E3-47BF-8C41-94D4D9A79C0D}" presName="sibTrans" presStyleCnt="0"/>
      <dgm:spPr/>
    </dgm:pt>
    <dgm:pt modelId="{2D211B30-0C21-42B7-A104-B422A366CAA3}" type="pres">
      <dgm:prSet presAssocID="{5101C384-0E6C-435E-BCB5-56C9DCC1A34C}" presName="composite" presStyleCnt="0"/>
      <dgm:spPr/>
    </dgm:pt>
    <dgm:pt modelId="{8F60DC13-4441-43D8-8D56-E2A308DA0A67}" type="pres">
      <dgm:prSet presAssocID="{5101C384-0E6C-435E-BCB5-56C9DCC1A34C}" presName="rect1" presStyleLbl="bgImgPlace1" presStyleIdx="2" presStyleCnt="3" custScaleY="123810" custLinFactNeighborX="-1690" custLinFactNeighborY="-10545"/>
      <dgm:spPr>
        <a:blipFill rotWithShape="1">
          <a:blip xmlns:r="http://schemas.openxmlformats.org/officeDocument/2006/relationships" r:embed="rId3"/>
          <a:stretch>
            <a:fillRect/>
          </a:stretch>
        </a:blipFill>
        <a:ln w="3175">
          <a:solidFill>
            <a:schemeClr val="accent1"/>
          </a:solidFill>
        </a:ln>
      </dgm:spPr>
    </dgm:pt>
    <dgm:pt modelId="{975F233E-46FF-4404-BB47-2C7C20C222F9}" type="pres">
      <dgm:prSet presAssocID="{5101C384-0E6C-435E-BCB5-56C9DCC1A34C}" presName="wedgeRectCallout1" presStyleLbl="node1" presStyleIdx="2" presStyleCnt="3" custScaleX="109422" custScaleY="123810" custLinFactNeighborX="-894" custLinFactNeighborY="50979">
        <dgm:presLayoutVars>
          <dgm:bulletEnabled val="1"/>
        </dgm:presLayoutVars>
      </dgm:prSet>
      <dgm:spPr/>
      <dgm:t>
        <a:bodyPr/>
        <a:lstStyle/>
        <a:p>
          <a:endParaRPr lang="en-US"/>
        </a:p>
      </dgm:t>
    </dgm:pt>
  </dgm:ptLst>
  <dgm:cxnLst>
    <dgm:cxn modelId="{1B22D08F-8D21-4328-ACE9-51B4FF5102B9}" srcId="{3DDEA563-4303-4703-A692-3965916D30C5}" destId="{AA953B8E-7DD1-4672-9884-BADC6CFFEEA3}" srcOrd="0" destOrd="0" parTransId="{F22ADDCC-6165-42B1-B031-B5604A723AD6}" sibTransId="{4FC61EA5-3B36-41F5-92BF-DDA2AABAA7F8}"/>
    <dgm:cxn modelId="{9BD5B826-EA85-47A3-99CA-E65CA931AE0E}" srcId="{3DDEA563-4303-4703-A692-3965916D30C5}" destId="{EE5D3EE8-1783-42A2-BD90-2C3FACB86A1F}" srcOrd="1" destOrd="0" parTransId="{DD2C35A7-B9FB-4A05-9F01-D60C601FB6EE}" sibTransId="{516A542C-32E3-47BF-8C41-94D4D9A79C0D}"/>
    <dgm:cxn modelId="{06A5EA96-2904-40E4-9C70-25694F475273}" type="presOf" srcId="{AA953B8E-7DD1-4672-9884-BADC6CFFEEA3}" destId="{AF9BBF34-A7A7-4BC3-B48A-1A07DB1ACCB0}" srcOrd="0" destOrd="0" presId="urn:microsoft.com/office/officeart/2008/layout/BendingPictureCaptionList"/>
    <dgm:cxn modelId="{E802571A-4664-4F26-B3DC-BFF499C3B692}" type="presOf" srcId="{3DDEA563-4303-4703-A692-3965916D30C5}" destId="{8AC4CD50-15DE-4745-9D7A-90EEFF56097E}" srcOrd="0" destOrd="0" presId="urn:microsoft.com/office/officeart/2008/layout/BendingPictureCaptionList"/>
    <dgm:cxn modelId="{03D19F1A-D96B-42DB-84DA-915C1624A33D}" srcId="{3DDEA563-4303-4703-A692-3965916D30C5}" destId="{5101C384-0E6C-435E-BCB5-56C9DCC1A34C}" srcOrd="2" destOrd="0" parTransId="{EF83882A-ABD7-41FF-8258-1B9D26574255}" sibTransId="{E531F797-0D57-4F68-B9F1-FB1E330BC00F}"/>
    <dgm:cxn modelId="{95361A57-A6AF-44FE-A2D9-C5138860DE84}" type="presOf" srcId="{EE5D3EE8-1783-42A2-BD90-2C3FACB86A1F}" destId="{032A64FE-2D04-4DA2-A3BF-D6BEF837AA7F}" srcOrd="0" destOrd="0" presId="urn:microsoft.com/office/officeart/2008/layout/BendingPictureCaptionList"/>
    <dgm:cxn modelId="{6B5A4066-932E-4DCB-BC76-663758E6AF10}" type="presOf" srcId="{5101C384-0E6C-435E-BCB5-56C9DCC1A34C}" destId="{975F233E-46FF-4404-BB47-2C7C20C222F9}" srcOrd="0" destOrd="0" presId="urn:microsoft.com/office/officeart/2008/layout/BendingPictureCaptionList"/>
    <dgm:cxn modelId="{9DBE47F5-5F87-4FDC-8D55-F47DA5B2EF3B}" type="presParOf" srcId="{8AC4CD50-15DE-4745-9D7A-90EEFF56097E}" destId="{D6C3CCDF-5AA1-4B0B-854A-26EEEC067F0B}" srcOrd="0" destOrd="0" presId="urn:microsoft.com/office/officeart/2008/layout/BendingPictureCaptionList"/>
    <dgm:cxn modelId="{4EF1D244-9DA9-47F3-9908-07E68F1EF69A}" type="presParOf" srcId="{D6C3CCDF-5AA1-4B0B-854A-26EEEC067F0B}" destId="{32C7066E-EE93-42EC-8CEE-8EF29284404C}" srcOrd="0" destOrd="0" presId="urn:microsoft.com/office/officeart/2008/layout/BendingPictureCaptionList"/>
    <dgm:cxn modelId="{7049CBBC-04C4-4C32-8AE5-2F0AC381FA23}" type="presParOf" srcId="{D6C3CCDF-5AA1-4B0B-854A-26EEEC067F0B}" destId="{AF9BBF34-A7A7-4BC3-B48A-1A07DB1ACCB0}" srcOrd="1" destOrd="0" presId="urn:microsoft.com/office/officeart/2008/layout/BendingPictureCaptionList"/>
    <dgm:cxn modelId="{58F448F2-514C-4A45-9C23-20D9AD2B8990}" type="presParOf" srcId="{8AC4CD50-15DE-4745-9D7A-90EEFF56097E}" destId="{24C44A4F-7E20-4EBF-A4DA-F10607B2124B}" srcOrd="1" destOrd="0" presId="urn:microsoft.com/office/officeart/2008/layout/BendingPictureCaptionList"/>
    <dgm:cxn modelId="{D541DFF5-565B-40A3-9DD6-D669DC0D5CD2}" type="presParOf" srcId="{8AC4CD50-15DE-4745-9D7A-90EEFF56097E}" destId="{40916871-9B2F-4F52-9E63-66DB267443A6}" srcOrd="2" destOrd="0" presId="urn:microsoft.com/office/officeart/2008/layout/BendingPictureCaptionList"/>
    <dgm:cxn modelId="{97CBF266-3694-42AF-99D5-987F4F9233A2}" type="presParOf" srcId="{40916871-9B2F-4F52-9E63-66DB267443A6}" destId="{45320569-FF0E-40FB-B237-D1D29115D416}" srcOrd="0" destOrd="0" presId="urn:microsoft.com/office/officeart/2008/layout/BendingPictureCaptionList"/>
    <dgm:cxn modelId="{139C8CD8-6B94-4B27-80D7-B02004AFE0E4}" type="presParOf" srcId="{40916871-9B2F-4F52-9E63-66DB267443A6}" destId="{032A64FE-2D04-4DA2-A3BF-D6BEF837AA7F}" srcOrd="1" destOrd="0" presId="urn:microsoft.com/office/officeart/2008/layout/BendingPictureCaptionList"/>
    <dgm:cxn modelId="{7F52D3DB-6D84-4124-B299-3AA0CC09FF42}" type="presParOf" srcId="{8AC4CD50-15DE-4745-9D7A-90EEFF56097E}" destId="{54D24427-4DBA-4AF1-871A-BA8ADC9D2653}" srcOrd="3" destOrd="0" presId="urn:microsoft.com/office/officeart/2008/layout/BendingPictureCaptionList"/>
    <dgm:cxn modelId="{1050E52A-1CB8-42FB-8841-95E6E1D148B1}" type="presParOf" srcId="{8AC4CD50-15DE-4745-9D7A-90EEFF56097E}" destId="{2D211B30-0C21-42B7-A104-B422A366CAA3}" srcOrd="4" destOrd="0" presId="urn:microsoft.com/office/officeart/2008/layout/BendingPictureCaptionList"/>
    <dgm:cxn modelId="{91D2929A-72E4-42AC-B019-5F0A59A23B9D}" type="presParOf" srcId="{2D211B30-0C21-42B7-A104-B422A366CAA3}" destId="{8F60DC13-4441-43D8-8D56-E2A308DA0A67}" srcOrd="0" destOrd="0" presId="urn:microsoft.com/office/officeart/2008/layout/BendingPictureCaptionList"/>
    <dgm:cxn modelId="{C7F9FC5D-29AD-47EF-BAA7-B0528971CB7D}" type="presParOf" srcId="{2D211B30-0C21-42B7-A104-B422A366CAA3}" destId="{975F233E-46FF-4404-BB47-2C7C20C222F9}"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F02160-4830-4404-ACC4-8BC261344F7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54198B7-231D-4181-8513-7A96BB644809}">
      <dgm:prSet phldrT="[Text]" custT="1"/>
      <dgm:spPr/>
      <dgm:t>
        <a:bodyPr/>
        <a:lstStyle/>
        <a:p>
          <a:r>
            <a:rPr lang="en-US" sz="2400" dirty="0">
              <a:solidFill>
                <a:schemeClr val="tx1"/>
              </a:solidFill>
            </a:rPr>
            <a:t>What is it?</a:t>
          </a:r>
        </a:p>
      </dgm:t>
    </dgm:pt>
    <dgm:pt modelId="{BC64CF4B-BCFA-47AF-8225-C74EC7607F43}" type="parTrans" cxnId="{CF733FE9-9C0F-40E6-B267-7444BBCD6D11}">
      <dgm:prSet/>
      <dgm:spPr/>
      <dgm:t>
        <a:bodyPr/>
        <a:lstStyle/>
        <a:p>
          <a:endParaRPr lang="en-US"/>
        </a:p>
      </dgm:t>
    </dgm:pt>
    <dgm:pt modelId="{4625C222-AA17-4756-9BCD-637FFC88C536}" type="sibTrans" cxnId="{CF733FE9-9C0F-40E6-B267-7444BBCD6D11}">
      <dgm:prSet/>
      <dgm:spPr/>
      <dgm:t>
        <a:bodyPr/>
        <a:lstStyle/>
        <a:p>
          <a:endParaRPr lang="en-US"/>
        </a:p>
      </dgm:t>
    </dgm:pt>
    <dgm:pt modelId="{36E1C85B-1BBF-4F02-92FE-19E08C53D01D}">
      <dgm:prSet phldrT="[Text]" custT="1"/>
      <dgm:spPr/>
      <dgm:t>
        <a:bodyPr/>
        <a:lstStyle/>
        <a:p>
          <a:pPr rtl="0"/>
          <a:r>
            <a:rPr kumimoji="0" lang="en-US" sz="2200" u="none" strike="noStrike" cap="none" normalizeH="0" baseline="0" dirty="0">
              <a:ln>
                <a:noFill/>
              </a:ln>
              <a:effectLst/>
            </a:rPr>
            <a:t>The amount a student and family can be expected to contribute in one academic year</a:t>
          </a:r>
          <a:endParaRPr lang="en-US" sz="2200" dirty="0"/>
        </a:p>
      </dgm:t>
    </dgm:pt>
    <dgm:pt modelId="{E751A9A9-3703-4043-A8D9-A00170CE2F86}" type="parTrans" cxnId="{7BF6C547-0BF6-4371-BA92-4FDB0F550531}">
      <dgm:prSet/>
      <dgm:spPr/>
      <dgm:t>
        <a:bodyPr/>
        <a:lstStyle/>
        <a:p>
          <a:endParaRPr lang="en-US"/>
        </a:p>
      </dgm:t>
    </dgm:pt>
    <dgm:pt modelId="{3A27F627-743E-4127-A928-9C06B56E752B}" type="sibTrans" cxnId="{7BF6C547-0BF6-4371-BA92-4FDB0F550531}">
      <dgm:prSet/>
      <dgm:spPr/>
      <dgm:t>
        <a:bodyPr/>
        <a:lstStyle/>
        <a:p>
          <a:endParaRPr lang="en-US"/>
        </a:p>
      </dgm:t>
    </dgm:pt>
    <dgm:pt modelId="{E731B8FB-078D-411E-B8DE-D6C7BA591C74}">
      <dgm:prSet phldrT="[Text]" custT="1"/>
      <dgm:spPr/>
      <dgm:t>
        <a:bodyPr/>
        <a:lstStyle/>
        <a:p>
          <a:r>
            <a:rPr lang="en-US" sz="2400" dirty="0">
              <a:solidFill>
                <a:schemeClr val="tx1"/>
              </a:solidFill>
            </a:rPr>
            <a:t>Why does it matter?</a:t>
          </a:r>
        </a:p>
      </dgm:t>
    </dgm:pt>
    <dgm:pt modelId="{3C214E37-1472-49C8-882A-F56CC7E16B1F}" type="parTrans" cxnId="{7E114ED2-0ABD-4101-9CC9-B5D3CEB418F6}">
      <dgm:prSet/>
      <dgm:spPr/>
      <dgm:t>
        <a:bodyPr/>
        <a:lstStyle/>
        <a:p>
          <a:endParaRPr lang="en-US"/>
        </a:p>
      </dgm:t>
    </dgm:pt>
    <dgm:pt modelId="{64B50F50-DDCF-4EC0-B85B-F2E3F065E624}" type="sibTrans" cxnId="{7E114ED2-0ABD-4101-9CC9-B5D3CEB418F6}">
      <dgm:prSet/>
      <dgm:spPr/>
      <dgm:t>
        <a:bodyPr/>
        <a:lstStyle/>
        <a:p>
          <a:endParaRPr lang="en-US"/>
        </a:p>
      </dgm:t>
    </dgm:pt>
    <dgm:pt modelId="{1A4D005C-2812-4CA5-91BC-BED56896B9E6}">
      <dgm:prSet phldrT="[Text]" custT="1"/>
      <dgm:spPr/>
      <dgm:t>
        <a:bodyPr/>
        <a:lstStyle/>
        <a:p>
          <a:pPr rtl="0"/>
          <a:r>
            <a:rPr kumimoji="0" lang="en-US" sz="2200" u="none" strike="noStrike" cap="none" normalizeH="0" baseline="0" dirty="0">
              <a:ln>
                <a:noFill/>
              </a:ln>
              <a:effectLst/>
            </a:rPr>
            <a:t>Used to determine a student’s eligibility for most federal and state aid programs</a:t>
          </a:r>
          <a:endParaRPr lang="en-US" sz="2200" dirty="0"/>
        </a:p>
      </dgm:t>
    </dgm:pt>
    <dgm:pt modelId="{F79E30FB-8F81-4964-A44F-C37FAAA46383}" type="parTrans" cxnId="{0D4F82D0-DF4D-45D9-9E82-2C39C8B93129}">
      <dgm:prSet/>
      <dgm:spPr/>
      <dgm:t>
        <a:bodyPr/>
        <a:lstStyle/>
        <a:p>
          <a:endParaRPr lang="en-US"/>
        </a:p>
      </dgm:t>
    </dgm:pt>
    <dgm:pt modelId="{F4895CFE-C324-4E25-9C65-4196DE56A2B3}" type="sibTrans" cxnId="{0D4F82D0-DF4D-45D9-9E82-2C39C8B93129}">
      <dgm:prSet/>
      <dgm:spPr/>
      <dgm:t>
        <a:bodyPr/>
        <a:lstStyle/>
        <a:p>
          <a:endParaRPr lang="en-US"/>
        </a:p>
      </dgm:t>
    </dgm:pt>
    <dgm:pt modelId="{4DF8B6A5-4508-4BF1-9D1F-EA75FDC1AE65}">
      <dgm:prSet phldrT="[Text]" custT="1"/>
      <dgm:spPr/>
      <dgm:t>
        <a:bodyPr/>
        <a:lstStyle/>
        <a:p>
          <a:r>
            <a:rPr lang="en-US" sz="2400" dirty="0">
              <a:solidFill>
                <a:schemeClr val="tx1"/>
              </a:solidFill>
            </a:rPr>
            <a:t>Where do I find it?</a:t>
          </a:r>
        </a:p>
      </dgm:t>
    </dgm:pt>
    <dgm:pt modelId="{C600F222-F2A6-41F5-B9B9-F78C9E457010}" type="parTrans" cxnId="{98E845A9-1F35-4373-A993-C7CF335337E2}">
      <dgm:prSet/>
      <dgm:spPr/>
      <dgm:t>
        <a:bodyPr/>
        <a:lstStyle/>
        <a:p>
          <a:endParaRPr lang="en-US"/>
        </a:p>
      </dgm:t>
    </dgm:pt>
    <dgm:pt modelId="{88F72672-40E9-4AF8-B4D3-C9CDA5708FCD}" type="sibTrans" cxnId="{98E845A9-1F35-4373-A993-C7CF335337E2}">
      <dgm:prSet/>
      <dgm:spPr/>
      <dgm:t>
        <a:bodyPr/>
        <a:lstStyle/>
        <a:p>
          <a:endParaRPr lang="en-US"/>
        </a:p>
      </dgm:t>
    </dgm:pt>
    <dgm:pt modelId="{D6415BBE-2FC4-415F-BACB-279665753594}">
      <dgm:prSet phldrT="[Text]" custT="1"/>
      <dgm:spPr/>
      <dgm:t>
        <a:bodyPr/>
        <a:lstStyle/>
        <a:p>
          <a:r>
            <a:rPr lang="en-US" sz="2200" dirty="0"/>
            <a:t>Confirmation page</a:t>
          </a:r>
        </a:p>
      </dgm:t>
    </dgm:pt>
    <dgm:pt modelId="{C932B7B1-FD5A-461E-8153-8DA6B41FB2B8}" type="parTrans" cxnId="{2D057838-3819-4885-8ED2-177D1BBD6D67}">
      <dgm:prSet/>
      <dgm:spPr/>
      <dgm:t>
        <a:bodyPr/>
        <a:lstStyle/>
        <a:p>
          <a:endParaRPr lang="en-US"/>
        </a:p>
      </dgm:t>
    </dgm:pt>
    <dgm:pt modelId="{4EB46B6B-47F3-47B3-840E-8B18AFF75E31}" type="sibTrans" cxnId="{2D057838-3819-4885-8ED2-177D1BBD6D67}">
      <dgm:prSet/>
      <dgm:spPr/>
      <dgm:t>
        <a:bodyPr/>
        <a:lstStyle/>
        <a:p>
          <a:endParaRPr lang="en-US"/>
        </a:p>
      </dgm:t>
    </dgm:pt>
    <dgm:pt modelId="{9A1A9006-E8FD-430F-8B51-AE8B8A8024DA}">
      <dgm:prSet phldrT="[Text]" custT="1"/>
      <dgm:spPr/>
      <dgm:t>
        <a:bodyPr/>
        <a:lstStyle/>
        <a:p>
          <a:r>
            <a:rPr kumimoji="0" lang="en-US" sz="2200" u="none" strike="noStrike" cap="none" normalizeH="0" baseline="0" dirty="0">
              <a:ln>
                <a:noFill/>
              </a:ln>
              <a:effectLst/>
            </a:rPr>
            <a:t>Student Aid Report (SAR)</a:t>
          </a:r>
          <a:endParaRPr lang="en-US" sz="2200" dirty="0"/>
        </a:p>
      </dgm:t>
    </dgm:pt>
    <dgm:pt modelId="{F82F1E2F-3D6E-4ACF-B26B-89B5A9684E07}" type="parTrans" cxnId="{9570B22A-8CD4-4D2A-9C1A-D85EB5F79B62}">
      <dgm:prSet/>
      <dgm:spPr/>
      <dgm:t>
        <a:bodyPr/>
        <a:lstStyle/>
        <a:p>
          <a:endParaRPr lang="en-US"/>
        </a:p>
      </dgm:t>
    </dgm:pt>
    <dgm:pt modelId="{61680917-458B-4B3B-A6EE-E80575D2171A}" type="sibTrans" cxnId="{9570B22A-8CD4-4D2A-9C1A-D85EB5F79B62}">
      <dgm:prSet/>
      <dgm:spPr/>
      <dgm:t>
        <a:bodyPr/>
        <a:lstStyle/>
        <a:p>
          <a:endParaRPr lang="en-US"/>
        </a:p>
      </dgm:t>
    </dgm:pt>
    <dgm:pt modelId="{CFE491B9-8C66-489B-9C65-7F1DE6EF8652}" type="pres">
      <dgm:prSet presAssocID="{81F02160-4830-4404-ACC4-8BC261344F7C}" presName="Name0" presStyleCnt="0">
        <dgm:presLayoutVars>
          <dgm:dir/>
          <dgm:animLvl val="lvl"/>
          <dgm:resizeHandles val="exact"/>
        </dgm:presLayoutVars>
      </dgm:prSet>
      <dgm:spPr/>
      <dgm:t>
        <a:bodyPr/>
        <a:lstStyle/>
        <a:p>
          <a:endParaRPr lang="en-US"/>
        </a:p>
      </dgm:t>
    </dgm:pt>
    <dgm:pt modelId="{DB10337C-F09E-47B6-B8E7-29DD9F0958BC}" type="pres">
      <dgm:prSet presAssocID="{F54198B7-231D-4181-8513-7A96BB644809}" presName="composite" presStyleCnt="0"/>
      <dgm:spPr/>
    </dgm:pt>
    <dgm:pt modelId="{81E09CA4-9584-4E79-B042-3EF96E5B87A8}" type="pres">
      <dgm:prSet presAssocID="{F54198B7-231D-4181-8513-7A96BB644809}" presName="parTx" presStyleLbl="alignNode1" presStyleIdx="0" presStyleCnt="3">
        <dgm:presLayoutVars>
          <dgm:chMax val="0"/>
          <dgm:chPref val="0"/>
          <dgm:bulletEnabled val="1"/>
        </dgm:presLayoutVars>
      </dgm:prSet>
      <dgm:spPr/>
      <dgm:t>
        <a:bodyPr/>
        <a:lstStyle/>
        <a:p>
          <a:endParaRPr lang="en-US"/>
        </a:p>
      </dgm:t>
    </dgm:pt>
    <dgm:pt modelId="{54AD0AD8-A056-4978-AAA5-33C3AE5C27E8}" type="pres">
      <dgm:prSet presAssocID="{F54198B7-231D-4181-8513-7A96BB644809}" presName="desTx" presStyleLbl="alignAccFollowNode1" presStyleIdx="0" presStyleCnt="3">
        <dgm:presLayoutVars>
          <dgm:bulletEnabled val="1"/>
        </dgm:presLayoutVars>
      </dgm:prSet>
      <dgm:spPr/>
      <dgm:t>
        <a:bodyPr/>
        <a:lstStyle/>
        <a:p>
          <a:endParaRPr lang="en-US"/>
        </a:p>
      </dgm:t>
    </dgm:pt>
    <dgm:pt modelId="{C0025A3A-4D9C-4887-B7A8-B2F7B4F5854E}" type="pres">
      <dgm:prSet presAssocID="{4625C222-AA17-4756-9BCD-637FFC88C536}" presName="space" presStyleCnt="0"/>
      <dgm:spPr/>
    </dgm:pt>
    <dgm:pt modelId="{EEC53172-90A4-450E-AEE2-843DEF502CAF}" type="pres">
      <dgm:prSet presAssocID="{E731B8FB-078D-411E-B8DE-D6C7BA591C74}" presName="composite" presStyleCnt="0"/>
      <dgm:spPr/>
    </dgm:pt>
    <dgm:pt modelId="{AABB0777-CB55-41B3-A223-B49FB07557FE}" type="pres">
      <dgm:prSet presAssocID="{E731B8FB-078D-411E-B8DE-D6C7BA591C74}" presName="parTx" presStyleLbl="alignNode1" presStyleIdx="1" presStyleCnt="3">
        <dgm:presLayoutVars>
          <dgm:chMax val="0"/>
          <dgm:chPref val="0"/>
          <dgm:bulletEnabled val="1"/>
        </dgm:presLayoutVars>
      </dgm:prSet>
      <dgm:spPr/>
      <dgm:t>
        <a:bodyPr/>
        <a:lstStyle/>
        <a:p>
          <a:endParaRPr lang="en-US"/>
        </a:p>
      </dgm:t>
    </dgm:pt>
    <dgm:pt modelId="{A8DF5F31-F2CD-4D4D-92B8-66CFBA48A52C}" type="pres">
      <dgm:prSet presAssocID="{E731B8FB-078D-411E-B8DE-D6C7BA591C74}" presName="desTx" presStyleLbl="alignAccFollowNode1" presStyleIdx="1" presStyleCnt="3">
        <dgm:presLayoutVars>
          <dgm:bulletEnabled val="1"/>
        </dgm:presLayoutVars>
      </dgm:prSet>
      <dgm:spPr/>
      <dgm:t>
        <a:bodyPr/>
        <a:lstStyle/>
        <a:p>
          <a:endParaRPr lang="en-US"/>
        </a:p>
      </dgm:t>
    </dgm:pt>
    <dgm:pt modelId="{449D6F66-FDC9-4447-B9BA-BB5E9D18ED97}" type="pres">
      <dgm:prSet presAssocID="{64B50F50-DDCF-4EC0-B85B-F2E3F065E624}" presName="space" presStyleCnt="0"/>
      <dgm:spPr/>
    </dgm:pt>
    <dgm:pt modelId="{6E8D24FB-E982-4C11-8D7E-6CD529A8DAC2}" type="pres">
      <dgm:prSet presAssocID="{4DF8B6A5-4508-4BF1-9D1F-EA75FDC1AE65}" presName="composite" presStyleCnt="0"/>
      <dgm:spPr/>
    </dgm:pt>
    <dgm:pt modelId="{6919F337-D775-4A73-B98E-2C0C80AAB8B2}" type="pres">
      <dgm:prSet presAssocID="{4DF8B6A5-4508-4BF1-9D1F-EA75FDC1AE65}" presName="parTx" presStyleLbl="alignNode1" presStyleIdx="2" presStyleCnt="3">
        <dgm:presLayoutVars>
          <dgm:chMax val="0"/>
          <dgm:chPref val="0"/>
          <dgm:bulletEnabled val="1"/>
        </dgm:presLayoutVars>
      </dgm:prSet>
      <dgm:spPr/>
      <dgm:t>
        <a:bodyPr/>
        <a:lstStyle/>
        <a:p>
          <a:endParaRPr lang="en-US"/>
        </a:p>
      </dgm:t>
    </dgm:pt>
    <dgm:pt modelId="{312D7B53-F10E-4BA5-A2C5-1FEC5C4F0609}" type="pres">
      <dgm:prSet presAssocID="{4DF8B6A5-4508-4BF1-9D1F-EA75FDC1AE65}" presName="desTx" presStyleLbl="alignAccFollowNode1" presStyleIdx="2" presStyleCnt="3">
        <dgm:presLayoutVars>
          <dgm:bulletEnabled val="1"/>
        </dgm:presLayoutVars>
      </dgm:prSet>
      <dgm:spPr/>
      <dgm:t>
        <a:bodyPr/>
        <a:lstStyle/>
        <a:p>
          <a:endParaRPr lang="en-US"/>
        </a:p>
      </dgm:t>
    </dgm:pt>
  </dgm:ptLst>
  <dgm:cxnLst>
    <dgm:cxn modelId="{7BF6C547-0BF6-4371-BA92-4FDB0F550531}" srcId="{F54198B7-231D-4181-8513-7A96BB644809}" destId="{36E1C85B-1BBF-4F02-92FE-19E08C53D01D}" srcOrd="0" destOrd="0" parTransId="{E751A9A9-3703-4043-A8D9-A00170CE2F86}" sibTransId="{3A27F627-743E-4127-A928-9C06B56E752B}"/>
    <dgm:cxn modelId="{E1DB07E8-9F37-4FD4-83EE-3A406A7D01F4}" type="presOf" srcId="{F54198B7-231D-4181-8513-7A96BB644809}" destId="{81E09CA4-9584-4E79-B042-3EF96E5B87A8}" srcOrd="0" destOrd="0" presId="urn:microsoft.com/office/officeart/2005/8/layout/hList1"/>
    <dgm:cxn modelId="{EE3BD9EA-4581-4EF9-B513-003A45DD16CF}" type="presOf" srcId="{E731B8FB-078D-411E-B8DE-D6C7BA591C74}" destId="{AABB0777-CB55-41B3-A223-B49FB07557FE}" srcOrd="0" destOrd="0" presId="urn:microsoft.com/office/officeart/2005/8/layout/hList1"/>
    <dgm:cxn modelId="{CF733FE9-9C0F-40E6-B267-7444BBCD6D11}" srcId="{81F02160-4830-4404-ACC4-8BC261344F7C}" destId="{F54198B7-231D-4181-8513-7A96BB644809}" srcOrd="0" destOrd="0" parTransId="{BC64CF4B-BCFA-47AF-8225-C74EC7607F43}" sibTransId="{4625C222-AA17-4756-9BCD-637FFC88C536}"/>
    <dgm:cxn modelId="{EC0FDC93-184B-48AC-B476-BE63E241D2F7}" type="presOf" srcId="{36E1C85B-1BBF-4F02-92FE-19E08C53D01D}" destId="{54AD0AD8-A056-4978-AAA5-33C3AE5C27E8}" srcOrd="0" destOrd="0" presId="urn:microsoft.com/office/officeart/2005/8/layout/hList1"/>
    <dgm:cxn modelId="{9570B22A-8CD4-4D2A-9C1A-D85EB5F79B62}" srcId="{4DF8B6A5-4508-4BF1-9D1F-EA75FDC1AE65}" destId="{9A1A9006-E8FD-430F-8B51-AE8B8A8024DA}" srcOrd="1" destOrd="0" parTransId="{F82F1E2F-3D6E-4ACF-B26B-89B5A9684E07}" sibTransId="{61680917-458B-4B3B-A6EE-E80575D2171A}"/>
    <dgm:cxn modelId="{98E845A9-1F35-4373-A993-C7CF335337E2}" srcId="{81F02160-4830-4404-ACC4-8BC261344F7C}" destId="{4DF8B6A5-4508-4BF1-9D1F-EA75FDC1AE65}" srcOrd="2" destOrd="0" parTransId="{C600F222-F2A6-41F5-B9B9-F78C9E457010}" sibTransId="{88F72672-40E9-4AF8-B4D3-C9CDA5708FCD}"/>
    <dgm:cxn modelId="{2D057838-3819-4885-8ED2-177D1BBD6D67}" srcId="{4DF8B6A5-4508-4BF1-9D1F-EA75FDC1AE65}" destId="{D6415BBE-2FC4-415F-BACB-279665753594}" srcOrd="0" destOrd="0" parTransId="{C932B7B1-FD5A-461E-8153-8DA6B41FB2B8}" sibTransId="{4EB46B6B-47F3-47B3-840E-8B18AFF75E31}"/>
    <dgm:cxn modelId="{3130EE84-718A-418A-B8DA-A017A91B42EF}" type="presOf" srcId="{81F02160-4830-4404-ACC4-8BC261344F7C}" destId="{CFE491B9-8C66-489B-9C65-7F1DE6EF8652}" srcOrd="0" destOrd="0" presId="urn:microsoft.com/office/officeart/2005/8/layout/hList1"/>
    <dgm:cxn modelId="{932057E9-D133-48EA-8C3F-31D2B382198B}" type="presOf" srcId="{D6415BBE-2FC4-415F-BACB-279665753594}" destId="{312D7B53-F10E-4BA5-A2C5-1FEC5C4F0609}" srcOrd="0" destOrd="0" presId="urn:microsoft.com/office/officeart/2005/8/layout/hList1"/>
    <dgm:cxn modelId="{7E114ED2-0ABD-4101-9CC9-B5D3CEB418F6}" srcId="{81F02160-4830-4404-ACC4-8BC261344F7C}" destId="{E731B8FB-078D-411E-B8DE-D6C7BA591C74}" srcOrd="1" destOrd="0" parTransId="{3C214E37-1472-49C8-882A-F56CC7E16B1F}" sibTransId="{64B50F50-DDCF-4EC0-B85B-F2E3F065E624}"/>
    <dgm:cxn modelId="{AAF8DF65-2AFF-4E5A-8439-B73C1214E96A}" type="presOf" srcId="{1A4D005C-2812-4CA5-91BC-BED56896B9E6}" destId="{A8DF5F31-F2CD-4D4D-92B8-66CFBA48A52C}" srcOrd="0" destOrd="0" presId="urn:microsoft.com/office/officeart/2005/8/layout/hList1"/>
    <dgm:cxn modelId="{0D4F82D0-DF4D-45D9-9E82-2C39C8B93129}" srcId="{E731B8FB-078D-411E-B8DE-D6C7BA591C74}" destId="{1A4D005C-2812-4CA5-91BC-BED56896B9E6}" srcOrd="0" destOrd="0" parTransId="{F79E30FB-8F81-4964-A44F-C37FAAA46383}" sibTransId="{F4895CFE-C324-4E25-9C65-4196DE56A2B3}"/>
    <dgm:cxn modelId="{F04F74D3-6431-4795-AFF8-AB0C64C2398B}" type="presOf" srcId="{4DF8B6A5-4508-4BF1-9D1F-EA75FDC1AE65}" destId="{6919F337-D775-4A73-B98E-2C0C80AAB8B2}" srcOrd="0" destOrd="0" presId="urn:microsoft.com/office/officeart/2005/8/layout/hList1"/>
    <dgm:cxn modelId="{42D4995D-F8E1-4D1E-BDF2-DBEF9A6FE3C2}" type="presOf" srcId="{9A1A9006-E8FD-430F-8B51-AE8B8A8024DA}" destId="{312D7B53-F10E-4BA5-A2C5-1FEC5C4F0609}" srcOrd="0" destOrd="1" presId="urn:microsoft.com/office/officeart/2005/8/layout/hList1"/>
    <dgm:cxn modelId="{4211FC3D-17E4-4820-8E72-593010DD8928}" type="presParOf" srcId="{CFE491B9-8C66-489B-9C65-7F1DE6EF8652}" destId="{DB10337C-F09E-47B6-B8E7-29DD9F0958BC}" srcOrd="0" destOrd="0" presId="urn:microsoft.com/office/officeart/2005/8/layout/hList1"/>
    <dgm:cxn modelId="{0F304A78-A59B-46B3-9C71-71F12CD9F165}" type="presParOf" srcId="{DB10337C-F09E-47B6-B8E7-29DD9F0958BC}" destId="{81E09CA4-9584-4E79-B042-3EF96E5B87A8}" srcOrd="0" destOrd="0" presId="urn:microsoft.com/office/officeart/2005/8/layout/hList1"/>
    <dgm:cxn modelId="{02364703-1E11-4F19-B433-6006E1206763}" type="presParOf" srcId="{DB10337C-F09E-47B6-B8E7-29DD9F0958BC}" destId="{54AD0AD8-A056-4978-AAA5-33C3AE5C27E8}" srcOrd="1" destOrd="0" presId="urn:microsoft.com/office/officeart/2005/8/layout/hList1"/>
    <dgm:cxn modelId="{37C3C21B-54E9-418C-9F8F-23718698FA92}" type="presParOf" srcId="{CFE491B9-8C66-489B-9C65-7F1DE6EF8652}" destId="{C0025A3A-4D9C-4887-B7A8-B2F7B4F5854E}" srcOrd="1" destOrd="0" presId="urn:microsoft.com/office/officeart/2005/8/layout/hList1"/>
    <dgm:cxn modelId="{DCC1DDE0-E8A7-414A-94C1-1C1DD174663A}" type="presParOf" srcId="{CFE491B9-8C66-489B-9C65-7F1DE6EF8652}" destId="{EEC53172-90A4-450E-AEE2-843DEF502CAF}" srcOrd="2" destOrd="0" presId="urn:microsoft.com/office/officeart/2005/8/layout/hList1"/>
    <dgm:cxn modelId="{9E23184D-3CB6-461C-8DEC-6FA3153CAA40}" type="presParOf" srcId="{EEC53172-90A4-450E-AEE2-843DEF502CAF}" destId="{AABB0777-CB55-41B3-A223-B49FB07557FE}" srcOrd="0" destOrd="0" presId="urn:microsoft.com/office/officeart/2005/8/layout/hList1"/>
    <dgm:cxn modelId="{30EA2813-C131-46DF-9591-CF813033FE58}" type="presParOf" srcId="{EEC53172-90A4-450E-AEE2-843DEF502CAF}" destId="{A8DF5F31-F2CD-4D4D-92B8-66CFBA48A52C}" srcOrd="1" destOrd="0" presId="urn:microsoft.com/office/officeart/2005/8/layout/hList1"/>
    <dgm:cxn modelId="{20B535AD-983A-4BB4-A185-D9C605F238A2}" type="presParOf" srcId="{CFE491B9-8C66-489B-9C65-7F1DE6EF8652}" destId="{449D6F66-FDC9-4447-B9BA-BB5E9D18ED97}" srcOrd="3" destOrd="0" presId="urn:microsoft.com/office/officeart/2005/8/layout/hList1"/>
    <dgm:cxn modelId="{3BA40D74-2013-4250-B2C2-12DD4CBA940D}" type="presParOf" srcId="{CFE491B9-8C66-489B-9C65-7F1DE6EF8652}" destId="{6E8D24FB-E982-4C11-8D7E-6CD529A8DAC2}" srcOrd="4" destOrd="0" presId="urn:microsoft.com/office/officeart/2005/8/layout/hList1"/>
    <dgm:cxn modelId="{3BD7E33E-CD84-4A1B-9342-9639567FAC5A}" type="presParOf" srcId="{6E8D24FB-E982-4C11-8D7E-6CD529A8DAC2}" destId="{6919F337-D775-4A73-B98E-2C0C80AAB8B2}" srcOrd="0" destOrd="0" presId="urn:microsoft.com/office/officeart/2005/8/layout/hList1"/>
    <dgm:cxn modelId="{DE10251C-CFAC-467B-8AE3-5E735CFCBADB}" type="presParOf" srcId="{6E8D24FB-E982-4C11-8D7E-6CD529A8DAC2}" destId="{312D7B53-F10E-4BA5-A2C5-1FEC5C4F06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91FAF-FDB0-438C-BC08-3F9E2596C2A0}">
      <dsp:nvSpPr>
        <dsp:cNvPr id="0" name=""/>
        <dsp:cNvSpPr/>
      </dsp:nvSpPr>
      <dsp:spPr>
        <a:xfrm>
          <a:off x="482903" y="0"/>
          <a:ext cx="1783693" cy="1612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Gift Aid</a:t>
          </a:r>
        </a:p>
      </dsp:txBody>
      <dsp:txXfrm>
        <a:off x="561617" y="78714"/>
        <a:ext cx="1626265" cy="1455034"/>
      </dsp:txXfrm>
    </dsp:sp>
    <dsp:sp modelId="{749829C0-98AF-42C7-B4CE-9216BBC444EC}">
      <dsp:nvSpPr>
        <dsp:cNvPr id="0" name=""/>
        <dsp:cNvSpPr/>
      </dsp:nvSpPr>
      <dsp:spPr>
        <a:xfrm rot="21287634">
          <a:off x="2261851" y="620590"/>
          <a:ext cx="2300689" cy="0"/>
        </a:xfrm>
        <a:custGeom>
          <a:avLst/>
          <a:gdLst/>
          <a:ahLst/>
          <a:cxnLst/>
          <a:rect l="0" t="0" r="0" b="0"/>
          <a:pathLst>
            <a:path>
              <a:moveTo>
                <a:pt x="0" y="0"/>
              </a:moveTo>
              <a:lnTo>
                <a:pt x="2300689" y="0"/>
              </a:lnTo>
            </a:path>
          </a:pathLst>
        </a:custGeom>
        <a:noFill/>
        <a:ln w="381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BF39BE7D-EA6E-4C33-92E3-67C0B776F085}">
      <dsp:nvSpPr>
        <dsp:cNvPr id="0" name=""/>
        <dsp:cNvSpPr/>
      </dsp:nvSpPr>
      <dsp:spPr>
        <a:xfrm>
          <a:off x="4557795" y="82530"/>
          <a:ext cx="2300205" cy="6577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Grants</a:t>
          </a:r>
        </a:p>
      </dsp:txBody>
      <dsp:txXfrm>
        <a:off x="4589905" y="114640"/>
        <a:ext cx="2235985" cy="593556"/>
      </dsp:txXfrm>
    </dsp:sp>
    <dsp:sp modelId="{B222D8BF-EE18-48B6-B696-4ACDC61CAFD6}">
      <dsp:nvSpPr>
        <dsp:cNvPr id="0" name=""/>
        <dsp:cNvSpPr/>
      </dsp:nvSpPr>
      <dsp:spPr>
        <a:xfrm rot="325800">
          <a:off x="2261420" y="1000173"/>
          <a:ext cx="2307233" cy="0"/>
        </a:xfrm>
        <a:custGeom>
          <a:avLst/>
          <a:gdLst/>
          <a:ahLst/>
          <a:cxnLst/>
          <a:rect l="0" t="0" r="0" b="0"/>
          <a:pathLst>
            <a:path>
              <a:moveTo>
                <a:pt x="0" y="0"/>
              </a:moveTo>
              <a:lnTo>
                <a:pt x="2307233" y="0"/>
              </a:lnTo>
            </a:path>
          </a:pathLst>
        </a:custGeom>
        <a:noFill/>
        <a:ln w="381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D0C4773-7AAD-4BDE-BD4C-F1BF55216A20}">
      <dsp:nvSpPr>
        <dsp:cNvPr id="0" name=""/>
        <dsp:cNvSpPr/>
      </dsp:nvSpPr>
      <dsp:spPr>
        <a:xfrm>
          <a:off x="4563476" y="890656"/>
          <a:ext cx="2294523" cy="6554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Scholarships</a:t>
          </a:r>
        </a:p>
      </dsp:txBody>
      <dsp:txXfrm>
        <a:off x="4595474" y="922654"/>
        <a:ext cx="2230527" cy="5914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2AA29-7A1B-404F-AF49-3EDF0C5BC0C0}">
      <dsp:nvSpPr>
        <dsp:cNvPr id="0" name=""/>
        <dsp:cNvSpPr/>
      </dsp:nvSpPr>
      <dsp:spPr>
        <a:xfrm>
          <a:off x="3779843" y="379305"/>
          <a:ext cx="292812" cy="91440"/>
        </a:xfrm>
        <a:custGeom>
          <a:avLst/>
          <a:gdLst/>
          <a:ahLst/>
          <a:cxnLst/>
          <a:rect l="0" t="0" r="0" b="0"/>
          <a:pathLst>
            <a:path>
              <a:moveTo>
                <a:pt x="0" y="45720"/>
              </a:moveTo>
              <a:lnTo>
                <a:pt x="2928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endParaRPr>
        </a:p>
      </dsp:txBody>
      <dsp:txXfrm>
        <a:off x="3918164" y="423406"/>
        <a:ext cx="16170" cy="3237"/>
      </dsp:txXfrm>
    </dsp:sp>
    <dsp:sp modelId="{8D5F3557-ACC3-4A93-B60A-52F6CF3730F9}">
      <dsp:nvSpPr>
        <dsp:cNvPr id="0" name=""/>
        <dsp:cNvSpPr/>
      </dsp:nvSpPr>
      <dsp:spPr>
        <a:xfrm>
          <a:off x="339990" y="3183"/>
          <a:ext cx="3441653" cy="84368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Complete the FAFSA</a:t>
          </a:r>
        </a:p>
      </dsp:txBody>
      <dsp:txXfrm>
        <a:off x="339990" y="3183"/>
        <a:ext cx="3441653" cy="843683"/>
      </dsp:txXfrm>
    </dsp:sp>
    <dsp:sp modelId="{7E2233B6-00A6-4C51-8CD0-67303AF13332}">
      <dsp:nvSpPr>
        <dsp:cNvPr id="0" name=""/>
        <dsp:cNvSpPr/>
      </dsp:nvSpPr>
      <dsp:spPr>
        <a:xfrm>
          <a:off x="2060817" y="845067"/>
          <a:ext cx="3765065" cy="292812"/>
        </a:xfrm>
        <a:custGeom>
          <a:avLst/>
          <a:gdLst/>
          <a:ahLst/>
          <a:cxnLst/>
          <a:rect l="0" t="0" r="0" b="0"/>
          <a:pathLst>
            <a:path>
              <a:moveTo>
                <a:pt x="3765065" y="0"/>
              </a:moveTo>
              <a:lnTo>
                <a:pt x="3765065" y="163506"/>
              </a:lnTo>
              <a:lnTo>
                <a:pt x="0" y="163506"/>
              </a:lnTo>
              <a:lnTo>
                <a:pt x="0" y="29281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endParaRPr>
        </a:p>
      </dsp:txBody>
      <dsp:txXfrm>
        <a:off x="3848876" y="989854"/>
        <a:ext cx="188946" cy="3237"/>
      </dsp:txXfrm>
    </dsp:sp>
    <dsp:sp modelId="{E696219D-3096-4E98-AAB8-629E6E3ECA19}">
      <dsp:nvSpPr>
        <dsp:cNvPr id="0" name=""/>
        <dsp:cNvSpPr/>
      </dsp:nvSpPr>
      <dsp:spPr>
        <a:xfrm>
          <a:off x="4105056" y="3183"/>
          <a:ext cx="3441653" cy="8436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Receive and review the Student Aid Report</a:t>
          </a:r>
        </a:p>
      </dsp:txBody>
      <dsp:txXfrm>
        <a:off x="4105056" y="3183"/>
        <a:ext cx="3441653" cy="843683"/>
      </dsp:txXfrm>
    </dsp:sp>
    <dsp:sp modelId="{F2CEB082-0675-4E4D-85FF-54B6DB673E2F}">
      <dsp:nvSpPr>
        <dsp:cNvPr id="0" name=""/>
        <dsp:cNvSpPr/>
      </dsp:nvSpPr>
      <dsp:spPr>
        <a:xfrm>
          <a:off x="3779843" y="1546401"/>
          <a:ext cx="292812" cy="91440"/>
        </a:xfrm>
        <a:custGeom>
          <a:avLst/>
          <a:gdLst/>
          <a:ahLst/>
          <a:cxnLst/>
          <a:rect l="0" t="0" r="0" b="0"/>
          <a:pathLst>
            <a:path>
              <a:moveTo>
                <a:pt x="0" y="45720"/>
              </a:moveTo>
              <a:lnTo>
                <a:pt x="29281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endParaRPr>
        </a:p>
      </dsp:txBody>
      <dsp:txXfrm>
        <a:off x="3918164" y="1590502"/>
        <a:ext cx="16170" cy="3237"/>
      </dsp:txXfrm>
    </dsp:sp>
    <dsp:sp modelId="{B1029420-15AD-4031-9231-B22D2A0A8B4D}">
      <dsp:nvSpPr>
        <dsp:cNvPr id="0" name=""/>
        <dsp:cNvSpPr/>
      </dsp:nvSpPr>
      <dsp:spPr>
        <a:xfrm>
          <a:off x="339990" y="1170279"/>
          <a:ext cx="3441653" cy="8436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Complete verification process (if selected)</a:t>
          </a:r>
        </a:p>
      </dsp:txBody>
      <dsp:txXfrm>
        <a:off x="339990" y="1170279"/>
        <a:ext cx="3441653" cy="843683"/>
      </dsp:txXfrm>
    </dsp:sp>
    <dsp:sp modelId="{825C7BE0-9F42-4EB4-BA57-C43B3B16C740}">
      <dsp:nvSpPr>
        <dsp:cNvPr id="0" name=""/>
        <dsp:cNvSpPr/>
      </dsp:nvSpPr>
      <dsp:spPr>
        <a:xfrm>
          <a:off x="2060817" y="2012162"/>
          <a:ext cx="3765065" cy="292812"/>
        </a:xfrm>
        <a:custGeom>
          <a:avLst/>
          <a:gdLst/>
          <a:ahLst/>
          <a:cxnLst/>
          <a:rect l="0" t="0" r="0" b="0"/>
          <a:pathLst>
            <a:path>
              <a:moveTo>
                <a:pt x="3765065" y="0"/>
              </a:moveTo>
              <a:lnTo>
                <a:pt x="3765065" y="163506"/>
              </a:lnTo>
              <a:lnTo>
                <a:pt x="0" y="163506"/>
              </a:lnTo>
              <a:lnTo>
                <a:pt x="0" y="29281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endParaRPr>
        </a:p>
      </dsp:txBody>
      <dsp:txXfrm>
        <a:off x="3848876" y="2156950"/>
        <a:ext cx="188946" cy="3237"/>
      </dsp:txXfrm>
    </dsp:sp>
    <dsp:sp modelId="{872B8499-97C8-49CC-AFA3-D6F263D0AEEC}">
      <dsp:nvSpPr>
        <dsp:cNvPr id="0" name=""/>
        <dsp:cNvSpPr/>
      </dsp:nvSpPr>
      <dsp:spPr>
        <a:xfrm>
          <a:off x="4105056" y="1170279"/>
          <a:ext cx="3441653" cy="8436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Receive and review </a:t>
          </a:r>
        </a:p>
        <a:p>
          <a:pPr lvl="0" algn="ctr" defTabSz="977900">
            <a:lnSpc>
              <a:spcPct val="90000"/>
            </a:lnSpc>
            <a:spcBef>
              <a:spcPct val="0"/>
            </a:spcBef>
            <a:spcAft>
              <a:spcPct val="35000"/>
            </a:spcAft>
          </a:pPr>
          <a:r>
            <a:rPr lang="en-US" sz="2200" kern="1200" dirty="0">
              <a:solidFill>
                <a:schemeClr val="tx1"/>
              </a:solidFill>
            </a:rPr>
            <a:t>award offers</a:t>
          </a:r>
        </a:p>
      </dsp:txBody>
      <dsp:txXfrm>
        <a:off x="4105056" y="1170279"/>
        <a:ext cx="3441653" cy="843683"/>
      </dsp:txXfrm>
    </dsp:sp>
    <dsp:sp modelId="{1C6C759B-EE20-4D9B-90D5-B9D99BF6C32A}">
      <dsp:nvSpPr>
        <dsp:cNvPr id="0" name=""/>
        <dsp:cNvSpPr/>
      </dsp:nvSpPr>
      <dsp:spPr>
        <a:xfrm>
          <a:off x="3779843" y="2713496"/>
          <a:ext cx="292812" cy="91440"/>
        </a:xfrm>
        <a:custGeom>
          <a:avLst/>
          <a:gdLst/>
          <a:ahLst/>
          <a:cxnLst/>
          <a:rect l="0" t="0" r="0" b="0"/>
          <a:pathLst>
            <a:path>
              <a:moveTo>
                <a:pt x="0" y="45720"/>
              </a:moveTo>
              <a:lnTo>
                <a:pt x="29281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endParaRPr>
        </a:p>
      </dsp:txBody>
      <dsp:txXfrm>
        <a:off x="3918164" y="2757598"/>
        <a:ext cx="16170" cy="3237"/>
      </dsp:txXfrm>
    </dsp:sp>
    <dsp:sp modelId="{AEF35264-4FAB-4EA2-88C1-EF2921A39CC2}">
      <dsp:nvSpPr>
        <dsp:cNvPr id="0" name=""/>
        <dsp:cNvSpPr/>
      </dsp:nvSpPr>
      <dsp:spPr>
        <a:xfrm>
          <a:off x="339990" y="2337375"/>
          <a:ext cx="3441653" cy="8436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Respond </a:t>
          </a:r>
        </a:p>
        <a:p>
          <a:pPr lvl="0" algn="ctr" defTabSz="977900">
            <a:lnSpc>
              <a:spcPct val="90000"/>
            </a:lnSpc>
            <a:spcBef>
              <a:spcPct val="0"/>
            </a:spcBef>
            <a:spcAft>
              <a:spcPct val="35000"/>
            </a:spcAft>
          </a:pPr>
          <a:r>
            <a:rPr lang="en-US" sz="2200" kern="1200" dirty="0">
              <a:solidFill>
                <a:schemeClr val="tx1"/>
              </a:solidFill>
            </a:rPr>
            <a:t>to colleges/universities</a:t>
          </a:r>
        </a:p>
      </dsp:txBody>
      <dsp:txXfrm>
        <a:off x="339990" y="2337375"/>
        <a:ext cx="3441653" cy="843683"/>
      </dsp:txXfrm>
    </dsp:sp>
    <dsp:sp modelId="{AFC8736E-A455-4747-9280-9C9539168F9F}">
      <dsp:nvSpPr>
        <dsp:cNvPr id="0" name=""/>
        <dsp:cNvSpPr/>
      </dsp:nvSpPr>
      <dsp:spPr>
        <a:xfrm>
          <a:off x="3987776" y="3179258"/>
          <a:ext cx="1838105" cy="295995"/>
        </a:xfrm>
        <a:custGeom>
          <a:avLst/>
          <a:gdLst/>
          <a:ahLst/>
          <a:cxnLst/>
          <a:rect l="0" t="0" r="0" b="0"/>
          <a:pathLst>
            <a:path>
              <a:moveTo>
                <a:pt x="1838105" y="0"/>
              </a:moveTo>
              <a:lnTo>
                <a:pt x="1838105" y="165097"/>
              </a:lnTo>
              <a:lnTo>
                <a:pt x="0" y="165097"/>
              </a:lnTo>
              <a:lnTo>
                <a:pt x="0" y="295995"/>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endParaRPr>
        </a:p>
      </dsp:txBody>
      <dsp:txXfrm>
        <a:off x="4860157" y="3325637"/>
        <a:ext cx="93344" cy="3237"/>
      </dsp:txXfrm>
    </dsp:sp>
    <dsp:sp modelId="{7B7B4B0D-BAEF-4FEC-A6E2-BD77831F518F}">
      <dsp:nvSpPr>
        <dsp:cNvPr id="0" name=""/>
        <dsp:cNvSpPr/>
      </dsp:nvSpPr>
      <dsp:spPr>
        <a:xfrm>
          <a:off x="4105056" y="2337375"/>
          <a:ext cx="3441653" cy="84368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Complete all pending processes</a:t>
          </a:r>
        </a:p>
      </dsp:txBody>
      <dsp:txXfrm>
        <a:off x="4105056" y="2337375"/>
        <a:ext cx="3441653" cy="843683"/>
      </dsp:txXfrm>
    </dsp:sp>
    <dsp:sp modelId="{FEE24134-F298-4705-BF7C-A24EAEB87F14}">
      <dsp:nvSpPr>
        <dsp:cNvPr id="0" name=""/>
        <dsp:cNvSpPr/>
      </dsp:nvSpPr>
      <dsp:spPr>
        <a:xfrm>
          <a:off x="2266950" y="3507654"/>
          <a:ext cx="3441653" cy="8436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Renew FAFSA</a:t>
          </a:r>
        </a:p>
        <a:p>
          <a:pPr lvl="0" algn="ctr" defTabSz="977900">
            <a:lnSpc>
              <a:spcPct val="90000"/>
            </a:lnSpc>
            <a:spcBef>
              <a:spcPct val="0"/>
            </a:spcBef>
            <a:spcAft>
              <a:spcPct val="35000"/>
            </a:spcAft>
          </a:pPr>
          <a:r>
            <a:rPr lang="en-US" sz="2200" kern="1200" dirty="0">
              <a:solidFill>
                <a:schemeClr val="tx1"/>
              </a:solidFill>
            </a:rPr>
            <a:t>every year</a:t>
          </a:r>
        </a:p>
      </dsp:txBody>
      <dsp:txXfrm>
        <a:off x="2266950" y="3507654"/>
        <a:ext cx="3441653" cy="8436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B5554-E21D-4355-AB1F-568B803C33F6}">
      <dsp:nvSpPr>
        <dsp:cNvPr id="0" name=""/>
        <dsp:cNvSpPr/>
      </dsp:nvSpPr>
      <dsp:spPr>
        <a:xfrm>
          <a:off x="0" y="0"/>
          <a:ext cx="7924800" cy="10715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dirty="0">
              <a:solidFill>
                <a:schemeClr val="tx1"/>
              </a:solidFill>
            </a:rPr>
            <a:t>    Studentportal.isac.org</a:t>
          </a:r>
        </a:p>
      </dsp:txBody>
      <dsp:txXfrm>
        <a:off x="1692116" y="0"/>
        <a:ext cx="6232683" cy="1071562"/>
      </dsp:txXfrm>
    </dsp:sp>
    <dsp:sp modelId="{B273BFD6-6158-40FA-B9F4-DD83A940E4EA}">
      <dsp:nvSpPr>
        <dsp:cNvPr id="0" name=""/>
        <dsp:cNvSpPr/>
      </dsp:nvSpPr>
      <dsp:spPr>
        <a:xfrm>
          <a:off x="107156" y="107156"/>
          <a:ext cx="1584960" cy="857249"/>
        </a:xfrm>
        <a:prstGeom prst="roundRect">
          <a:avLst>
            <a:gd name="adj" fmla="val 10000"/>
          </a:avLst>
        </a:prstGeom>
        <a:blipFill rotWithShape="1">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0F341-C909-45AA-8252-49F1A1AA2F3B}">
      <dsp:nvSpPr>
        <dsp:cNvPr id="0" name=""/>
        <dsp:cNvSpPr/>
      </dsp:nvSpPr>
      <dsp:spPr>
        <a:xfrm>
          <a:off x="0" y="1178718"/>
          <a:ext cx="7924800" cy="10715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dirty="0">
              <a:solidFill>
                <a:schemeClr val="tx1"/>
              </a:solidFill>
            </a:rPr>
            <a:t>    StudentAid.gov</a:t>
          </a:r>
        </a:p>
      </dsp:txBody>
      <dsp:txXfrm>
        <a:off x="1692116" y="1178718"/>
        <a:ext cx="6232683" cy="1071562"/>
      </dsp:txXfrm>
    </dsp:sp>
    <dsp:sp modelId="{62500D6C-5DAD-4247-A626-477BAEC163C6}">
      <dsp:nvSpPr>
        <dsp:cNvPr id="0" name=""/>
        <dsp:cNvSpPr/>
      </dsp:nvSpPr>
      <dsp:spPr>
        <a:xfrm>
          <a:off x="107156" y="1285874"/>
          <a:ext cx="1584960" cy="857249"/>
        </a:xfrm>
        <a:prstGeom prst="roundRect">
          <a:avLst>
            <a:gd name="adj" fmla="val 10000"/>
          </a:avLst>
        </a:prstGeom>
        <a:blipFill rotWithShape="1">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B523A4-A5E8-42A4-A841-C83602D0C6F1}">
      <dsp:nvSpPr>
        <dsp:cNvPr id="0" name=""/>
        <dsp:cNvSpPr/>
      </dsp:nvSpPr>
      <dsp:spPr>
        <a:xfrm>
          <a:off x="0" y="2357436"/>
          <a:ext cx="7924800" cy="10715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dirty="0">
              <a:solidFill>
                <a:schemeClr val="tx1"/>
              </a:solidFill>
            </a:rPr>
            <a:t>    FAFSA.gov</a:t>
          </a:r>
        </a:p>
      </dsp:txBody>
      <dsp:txXfrm>
        <a:off x="1692116" y="2357436"/>
        <a:ext cx="6232683" cy="1071562"/>
      </dsp:txXfrm>
    </dsp:sp>
    <dsp:sp modelId="{4DC3B737-B42C-42B2-90F4-431A358CB484}">
      <dsp:nvSpPr>
        <dsp:cNvPr id="0" name=""/>
        <dsp:cNvSpPr/>
      </dsp:nvSpPr>
      <dsp:spPr>
        <a:xfrm>
          <a:off x="107156" y="2464593"/>
          <a:ext cx="1584960" cy="857249"/>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91FAF-FDB0-438C-BC08-3F9E2596C2A0}">
      <dsp:nvSpPr>
        <dsp:cNvPr id="0" name=""/>
        <dsp:cNvSpPr/>
      </dsp:nvSpPr>
      <dsp:spPr>
        <a:xfrm>
          <a:off x="482903" y="0"/>
          <a:ext cx="1783693" cy="161246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Self-Help Aid</a:t>
          </a:r>
        </a:p>
      </dsp:txBody>
      <dsp:txXfrm>
        <a:off x="561617" y="78714"/>
        <a:ext cx="1626265" cy="1455034"/>
      </dsp:txXfrm>
    </dsp:sp>
    <dsp:sp modelId="{749829C0-98AF-42C7-B4CE-9216BBC444EC}">
      <dsp:nvSpPr>
        <dsp:cNvPr id="0" name=""/>
        <dsp:cNvSpPr/>
      </dsp:nvSpPr>
      <dsp:spPr>
        <a:xfrm rot="21287634">
          <a:off x="2261833" y="620177"/>
          <a:ext cx="2309798" cy="0"/>
        </a:xfrm>
        <a:custGeom>
          <a:avLst/>
          <a:gdLst/>
          <a:ahLst/>
          <a:cxnLst/>
          <a:rect l="0" t="0" r="0" b="0"/>
          <a:pathLst>
            <a:path>
              <a:moveTo>
                <a:pt x="0" y="0"/>
              </a:moveTo>
              <a:lnTo>
                <a:pt x="2309798" y="0"/>
              </a:lnTo>
            </a:path>
          </a:pathLst>
        </a:custGeom>
        <a:noFill/>
        <a:ln w="381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F39BE7D-EA6E-4C33-92E3-67C0B776F085}">
      <dsp:nvSpPr>
        <dsp:cNvPr id="0" name=""/>
        <dsp:cNvSpPr/>
      </dsp:nvSpPr>
      <dsp:spPr>
        <a:xfrm>
          <a:off x="4566867" y="82530"/>
          <a:ext cx="2282061" cy="657776"/>
        </a:xfrm>
        <a:prstGeom prst="roundRect">
          <a:avLst/>
        </a:prstGeom>
        <a:solidFill>
          <a:schemeClr val="accent4">
            <a:hueOff val="-1759972"/>
            <a:satOff val="-18065"/>
            <a:lumOff val="7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Loans</a:t>
          </a:r>
        </a:p>
      </dsp:txBody>
      <dsp:txXfrm>
        <a:off x="4598977" y="114640"/>
        <a:ext cx="2217841" cy="593556"/>
      </dsp:txXfrm>
    </dsp:sp>
    <dsp:sp modelId="{B222D8BF-EE18-48B6-B696-4ACDC61CAFD6}">
      <dsp:nvSpPr>
        <dsp:cNvPr id="0" name=""/>
        <dsp:cNvSpPr/>
      </dsp:nvSpPr>
      <dsp:spPr>
        <a:xfrm rot="325800">
          <a:off x="2261414" y="1000297"/>
          <a:ext cx="2309864" cy="0"/>
        </a:xfrm>
        <a:custGeom>
          <a:avLst/>
          <a:gdLst/>
          <a:ahLst/>
          <a:cxnLst/>
          <a:rect l="0" t="0" r="0" b="0"/>
          <a:pathLst>
            <a:path>
              <a:moveTo>
                <a:pt x="0" y="0"/>
              </a:moveTo>
              <a:lnTo>
                <a:pt x="2309864" y="0"/>
              </a:lnTo>
            </a:path>
          </a:pathLst>
        </a:custGeom>
        <a:noFill/>
        <a:ln w="381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5D0C4773-7AAD-4BDE-BD4C-F1BF55216A20}">
      <dsp:nvSpPr>
        <dsp:cNvPr id="0" name=""/>
        <dsp:cNvSpPr/>
      </dsp:nvSpPr>
      <dsp:spPr>
        <a:xfrm>
          <a:off x="4566096" y="890656"/>
          <a:ext cx="2289284" cy="655474"/>
        </a:xfrm>
        <a:prstGeom prst="roundRect">
          <a:avLst/>
        </a:prstGeom>
        <a:solidFill>
          <a:schemeClr val="accent4">
            <a:hueOff val="-3519944"/>
            <a:satOff val="-36129"/>
            <a:lumOff val="1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Work-Study</a:t>
          </a:r>
        </a:p>
      </dsp:txBody>
      <dsp:txXfrm>
        <a:off x="4598094" y="922654"/>
        <a:ext cx="2225288" cy="591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94DD7-2EC6-451B-9BB9-8191B80937CB}">
      <dsp:nvSpPr>
        <dsp:cNvPr id="0" name=""/>
        <dsp:cNvSpPr/>
      </dsp:nvSpPr>
      <dsp:spPr>
        <a:xfrm>
          <a:off x="843309" y="455"/>
          <a:ext cx="3013618" cy="17228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Federal Government</a:t>
          </a:r>
        </a:p>
      </dsp:txBody>
      <dsp:txXfrm>
        <a:off x="843309" y="455"/>
        <a:ext cx="3013618" cy="1722871"/>
      </dsp:txXfrm>
    </dsp:sp>
    <dsp:sp modelId="{97465CE4-2769-4ABA-B199-9A84B77B1ABA}">
      <dsp:nvSpPr>
        <dsp:cNvPr id="0" name=""/>
        <dsp:cNvSpPr/>
      </dsp:nvSpPr>
      <dsp:spPr>
        <a:xfrm>
          <a:off x="4144072" y="455"/>
          <a:ext cx="3013618" cy="17228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State Government</a:t>
          </a:r>
        </a:p>
      </dsp:txBody>
      <dsp:txXfrm>
        <a:off x="4144072" y="455"/>
        <a:ext cx="3013618" cy="1722871"/>
      </dsp:txXfrm>
    </dsp:sp>
    <dsp:sp modelId="{C0FC4F0F-68E4-4AA2-BE17-E3FD88B499E3}">
      <dsp:nvSpPr>
        <dsp:cNvPr id="0" name=""/>
        <dsp:cNvSpPr/>
      </dsp:nvSpPr>
      <dsp:spPr>
        <a:xfrm>
          <a:off x="843309" y="2010472"/>
          <a:ext cx="3013618" cy="1722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College</a:t>
          </a:r>
        </a:p>
        <a:p>
          <a:pPr lvl="0" algn="ctr" defTabSz="1600200">
            <a:lnSpc>
              <a:spcPct val="90000"/>
            </a:lnSpc>
            <a:spcBef>
              <a:spcPct val="0"/>
            </a:spcBef>
            <a:spcAft>
              <a:spcPct val="35000"/>
            </a:spcAft>
          </a:pPr>
          <a:r>
            <a:rPr lang="en-US" sz="2800" kern="1200" dirty="0">
              <a:solidFill>
                <a:schemeClr val="tx1"/>
              </a:solidFill>
            </a:rPr>
            <a:t>(Institutional Aid)</a:t>
          </a:r>
        </a:p>
      </dsp:txBody>
      <dsp:txXfrm>
        <a:off x="843309" y="2010472"/>
        <a:ext cx="3013618" cy="1722871"/>
      </dsp:txXfrm>
    </dsp:sp>
    <dsp:sp modelId="{C476E8D9-D235-4944-A2AF-D02A839BEE7C}">
      <dsp:nvSpPr>
        <dsp:cNvPr id="0" name=""/>
        <dsp:cNvSpPr/>
      </dsp:nvSpPr>
      <dsp:spPr>
        <a:xfrm>
          <a:off x="4144072" y="2010472"/>
          <a:ext cx="3013618" cy="17228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Outside/  Private Sources</a:t>
          </a:r>
        </a:p>
      </dsp:txBody>
      <dsp:txXfrm>
        <a:off x="4144072" y="2010472"/>
        <a:ext cx="3013618" cy="172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FF04B-9AD3-4352-9D95-C52AAD6B86E0}">
      <dsp:nvSpPr>
        <dsp:cNvPr id="0" name=""/>
        <dsp:cNvSpPr/>
      </dsp:nvSpPr>
      <dsp:spPr>
        <a:xfrm>
          <a:off x="0" y="255"/>
          <a:ext cx="7924800" cy="6925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A completed FAFSA is required</a:t>
          </a:r>
        </a:p>
      </dsp:txBody>
      <dsp:txXfrm>
        <a:off x="33807" y="34062"/>
        <a:ext cx="7857186" cy="624931"/>
      </dsp:txXfrm>
    </dsp:sp>
    <dsp:sp modelId="{CB6DEF7D-245A-4401-B79C-CD28D91ABDAE}">
      <dsp:nvSpPr>
        <dsp:cNvPr id="0" name=""/>
        <dsp:cNvSpPr/>
      </dsp:nvSpPr>
      <dsp:spPr>
        <a:xfrm>
          <a:off x="0" y="703291"/>
          <a:ext cx="7924800" cy="6925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It is a campus-based financial aid program; funds are limited and available only at participating postsecondary institutions</a:t>
          </a:r>
        </a:p>
      </dsp:txBody>
      <dsp:txXfrm>
        <a:off x="33807" y="737098"/>
        <a:ext cx="7857186" cy="624931"/>
      </dsp:txXfrm>
    </dsp:sp>
    <dsp:sp modelId="{E2A641C2-4F04-445A-9AE6-E9D32B9F9EAF}">
      <dsp:nvSpPr>
        <dsp:cNvPr id="0" name=""/>
        <dsp:cNvSpPr/>
      </dsp:nvSpPr>
      <dsp:spPr>
        <a:xfrm>
          <a:off x="0" y="1406326"/>
          <a:ext cx="7924800" cy="6925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Priority deadlines may apply</a:t>
          </a:r>
        </a:p>
      </dsp:txBody>
      <dsp:txXfrm>
        <a:off x="33807" y="1440133"/>
        <a:ext cx="7857186" cy="624931"/>
      </dsp:txXfrm>
    </dsp:sp>
    <dsp:sp modelId="{9AA1FB40-083A-4572-A376-7E7BAFA486E6}">
      <dsp:nvSpPr>
        <dsp:cNvPr id="0" name=""/>
        <dsp:cNvSpPr/>
      </dsp:nvSpPr>
      <dsp:spPr>
        <a:xfrm>
          <a:off x="0" y="2109362"/>
          <a:ext cx="7924800" cy="6925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Compensation is at least the current federal minimum wage</a:t>
          </a:r>
        </a:p>
      </dsp:txBody>
      <dsp:txXfrm>
        <a:off x="33807" y="2143169"/>
        <a:ext cx="7857186" cy="624931"/>
      </dsp:txXfrm>
    </dsp:sp>
    <dsp:sp modelId="{15F36608-D1D5-4B21-9769-E36C9B1688AA}">
      <dsp:nvSpPr>
        <dsp:cNvPr id="0" name=""/>
        <dsp:cNvSpPr/>
      </dsp:nvSpPr>
      <dsp:spPr>
        <a:xfrm>
          <a:off x="0" y="2812398"/>
          <a:ext cx="7924800" cy="6925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solidFill>
                <a:schemeClr val="tx1"/>
              </a:solidFill>
            </a:rPr>
            <a:t>A student must earn these funds</a:t>
          </a:r>
        </a:p>
      </dsp:txBody>
      <dsp:txXfrm>
        <a:off x="33807" y="2846205"/>
        <a:ext cx="7857186" cy="624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B9C62-3862-4A4B-965A-2538DEEBF89E}">
      <dsp:nvSpPr>
        <dsp:cNvPr id="0" name=""/>
        <dsp:cNvSpPr/>
      </dsp:nvSpPr>
      <dsp:spPr>
        <a:xfrm>
          <a:off x="37" y="112419"/>
          <a:ext cx="3631927"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Direct Subsidized Loan</a:t>
          </a:r>
        </a:p>
      </dsp:txBody>
      <dsp:txXfrm>
        <a:off x="37" y="112419"/>
        <a:ext cx="3631927" cy="691200"/>
      </dsp:txXfrm>
    </dsp:sp>
    <dsp:sp modelId="{D37B3D99-8D34-480A-B002-976E6F89A100}">
      <dsp:nvSpPr>
        <dsp:cNvPr id="0" name=""/>
        <dsp:cNvSpPr/>
      </dsp:nvSpPr>
      <dsp:spPr>
        <a:xfrm>
          <a:off x="37" y="803619"/>
          <a:ext cx="3631927" cy="27669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Need-based</a:t>
          </a:r>
        </a:p>
        <a:p>
          <a:pPr marL="228600" lvl="1" indent="-228600" algn="l" defTabSz="1066800">
            <a:lnSpc>
              <a:spcPct val="90000"/>
            </a:lnSpc>
            <a:spcBef>
              <a:spcPct val="0"/>
            </a:spcBef>
            <a:spcAft>
              <a:spcPct val="15000"/>
            </a:spcAft>
            <a:buChar char="••"/>
          </a:pPr>
          <a:r>
            <a:rPr lang="en-US" sz="2400" kern="1200" dirty="0">
              <a:solidFill>
                <a:schemeClr val="tx1"/>
              </a:solidFill>
            </a:rPr>
            <a:t>Interest is paid by the federal government:</a:t>
          </a:r>
        </a:p>
        <a:p>
          <a:pPr marL="457200" lvl="2" indent="-228600" algn="l" defTabSz="977900">
            <a:lnSpc>
              <a:spcPct val="90000"/>
            </a:lnSpc>
            <a:spcBef>
              <a:spcPct val="0"/>
            </a:spcBef>
            <a:spcAft>
              <a:spcPct val="15000"/>
            </a:spcAft>
            <a:buChar char="••"/>
          </a:pPr>
          <a:r>
            <a:rPr lang="en-US" sz="2200" kern="1200" dirty="0">
              <a:solidFill>
                <a:schemeClr val="tx1"/>
              </a:solidFill>
            </a:rPr>
            <a:t>While a student is in school at least ½ time</a:t>
          </a:r>
        </a:p>
        <a:p>
          <a:pPr marL="457200" lvl="2" indent="-228600" algn="l" defTabSz="977900">
            <a:lnSpc>
              <a:spcPct val="90000"/>
            </a:lnSpc>
            <a:spcBef>
              <a:spcPct val="0"/>
            </a:spcBef>
            <a:spcAft>
              <a:spcPct val="15000"/>
            </a:spcAft>
            <a:buChar char="••"/>
          </a:pPr>
          <a:r>
            <a:rPr lang="en-US" sz="2200" kern="1200" dirty="0">
              <a:solidFill>
                <a:schemeClr val="tx1"/>
              </a:solidFill>
            </a:rPr>
            <a:t>During grace periods</a:t>
          </a:r>
        </a:p>
        <a:p>
          <a:pPr marL="457200" lvl="2" indent="-228600" algn="l" defTabSz="977900">
            <a:lnSpc>
              <a:spcPct val="90000"/>
            </a:lnSpc>
            <a:spcBef>
              <a:spcPct val="0"/>
            </a:spcBef>
            <a:spcAft>
              <a:spcPct val="15000"/>
            </a:spcAft>
            <a:buChar char="••"/>
          </a:pPr>
          <a:r>
            <a:rPr lang="en-US" sz="2200" kern="1200" dirty="0">
              <a:solidFill>
                <a:schemeClr val="tx1"/>
              </a:solidFill>
            </a:rPr>
            <a:t>During deferment</a:t>
          </a:r>
        </a:p>
      </dsp:txBody>
      <dsp:txXfrm>
        <a:off x="37" y="803619"/>
        <a:ext cx="3631927" cy="2766960"/>
      </dsp:txXfrm>
    </dsp:sp>
    <dsp:sp modelId="{658AC197-1DF9-428B-B3B1-65A771E13453}">
      <dsp:nvSpPr>
        <dsp:cNvPr id="0" name=""/>
        <dsp:cNvSpPr/>
      </dsp:nvSpPr>
      <dsp:spPr>
        <a:xfrm>
          <a:off x="4140434" y="112419"/>
          <a:ext cx="3631927" cy="691200"/>
        </a:xfrm>
        <a:prstGeom prst="rect">
          <a:avLst/>
        </a:prstGeom>
        <a:solidFill>
          <a:schemeClr val="accent3">
            <a:hueOff val="-1137357"/>
            <a:satOff val="-4689"/>
            <a:lumOff val="-983"/>
            <a:alphaOff val="0"/>
          </a:schemeClr>
        </a:solidFill>
        <a:ln w="12700" cap="flat" cmpd="sng" algn="ctr">
          <a:solidFill>
            <a:schemeClr val="accent3">
              <a:hueOff val="-1137357"/>
              <a:satOff val="-4689"/>
              <a:lumOff val="-9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Direct Unsubsidized Loan</a:t>
          </a:r>
        </a:p>
      </dsp:txBody>
      <dsp:txXfrm>
        <a:off x="4140434" y="112419"/>
        <a:ext cx="3631927" cy="691200"/>
      </dsp:txXfrm>
    </dsp:sp>
    <dsp:sp modelId="{2CF5253D-A5A3-4F15-A1AF-D43A5EDCC36B}">
      <dsp:nvSpPr>
        <dsp:cNvPr id="0" name=""/>
        <dsp:cNvSpPr/>
      </dsp:nvSpPr>
      <dsp:spPr>
        <a:xfrm>
          <a:off x="4140434" y="803619"/>
          <a:ext cx="3631927" cy="2766960"/>
        </a:xfrm>
        <a:prstGeom prst="rect">
          <a:avLst/>
        </a:prstGeom>
        <a:solidFill>
          <a:schemeClr val="accent3">
            <a:tint val="40000"/>
            <a:alpha val="90000"/>
            <a:hueOff val="-1932354"/>
            <a:satOff val="-7827"/>
            <a:lumOff val="-648"/>
            <a:alphaOff val="0"/>
          </a:schemeClr>
        </a:solidFill>
        <a:ln w="12700" cap="flat" cmpd="sng" algn="ctr">
          <a:solidFill>
            <a:schemeClr val="accent3">
              <a:tint val="40000"/>
              <a:alpha val="90000"/>
              <a:hueOff val="-1932354"/>
              <a:satOff val="-7827"/>
              <a:lumOff val="-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Not need-based</a:t>
          </a:r>
        </a:p>
        <a:p>
          <a:pPr marL="228600" lvl="1" indent="-228600" algn="l" defTabSz="1066800">
            <a:lnSpc>
              <a:spcPct val="90000"/>
            </a:lnSpc>
            <a:spcBef>
              <a:spcPct val="0"/>
            </a:spcBef>
            <a:spcAft>
              <a:spcPct val="15000"/>
            </a:spcAft>
            <a:buChar char="••"/>
          </a:pPr>
          <a:r>
            <a:rPr lang="en-US" sz="2400" kern="1200" dirty="0">
              <a:solidFill>
                <a:schemeClr val="tx1"/>
              </a:solidFill>
            </a:rPr>
            <a:t>A student is always responsible for paying the interest </a:t>
          </a:r>
        </a:p>
      </dsp:txBody>
      <dsp:txXfrm>
        <a:off x="4140434" y="803619"/>
        <a:ext cx="3631927" cy="2766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3D215-42EB-42FE-BAA3-A511A6BE8D30}">
      <dsp:nvSpPr>
        <dsp:cNvPr id="0" name=""/>
        <dsp:cNvSpPr/>
      </dsp:nvSpPr>
      <dsp:spPr>
        <a:xfrm>
          <a:off x="3982" y="523011"/>
          <a:ext cx="2218247" cy="26097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D0C986-AD65-4733-BCBF-3C4A73B3D0F0}">
      <dsp:nvSpPr>
        <dsp:cNvPr id="0" name=""/>
        <dsp:cNvSpPr/>
      </dsp:nvSpPr>
      <dsp:spPr>
        <a:xfrm>
          <a:off x="114895" y="627399"/>
          <a:ext cx="1996422" cy="169630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9F28A-993C-4FCE-A9DE-DE978ACBE9FE}">
      <dsp:nvSpPr>
        <dsp:cNvPr id="0" name=""/>
        <dsp:cNvSpPr/>
      </dsp:nvSpPr>
      <dsp:spPr>
        <a:xfrm>
          <a:off x="114895" y="2365251"/>
          <a:ext cx="1996422" cy="7362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FAFSA</a:t>
          </a:r>
        </a:p>
      </dsp:txBody>
      <dsp:txXfrm>
        <a:off x="114895" y="2365251"/>
        <a:ext cx="1996422" cy="736223"/>
      </dsp:txXfrm>
    </dsp:sp>
    <dsp:sp modelId="{14CB4447-0854-4B5A-9318-1A804E5103CF}">
      <dsp:nvSpPr>
        <dsp:cNvPr id="0" name=""/>
        <dsp:cNvSpPr/>
      </dsp:nvSpPr>
      <dsp:spPr>
        <a:xfrm>
          <a:off x="114895" y="2250557"/>
          <a:ext cx="1996422" cy="26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 </a:t>
          </a:r>
        </a:p>
      </dsp:txBody>
      <dsp:txXfrm>
        <a:off x="114895" y="2250557"/>
        <a:ext cx="1996422" cy="260991"/>
      </dsp:txXfrm>
    </dsp:sp>
    <dsp:sp modelId="{E61A09E0-EDB7-4E8D-96A9-6F927D68AFF0}">
      <dsp:nvSpPr>
        <dsp:cNvPr id="0" name=""/>
        <dsp:cNvSpPr/>
      </dsp:nvSpPr>
      <dsp:spPr>
        <a:xfrm>
          <a:off x="2777076" y="523011"/>
          <a:ext cx="2218247" cy="26097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C2C620-29F0-49AA-964E-57EFDB459867}">
      <dsp:nvSpPr>
        <dsp:cNvPr id="0" name=""/>
        <dsp:cNvSpPr/>
      </dsp:nvSpPr>
      <dsp:spPr>
        <a:xfrm>
          <a:off x="2887988" y="627399"/>
          <a:ext cx="1996422" cy="1696306"/>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37556-B502-4E96-BEA3-897344146255}">
      <dsp:nvSpPr>
        <dsp:cNvPr id="0" name=""/>
        <dsp:cNvSpPr/>
      </dsp:nvSpPr>
      <dsp:spPr>
        <a:xfrm>
          <a:off x="2887988" y="2365251"/>
          <a:ext cx="1996422" cy="7362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Institutional Forms</a:t>
          </a:r>
        </a:p>
      </dsp:txBody>
      <dsp:txXfrm>
        <a:off x="2887988" y="2365251"/>
        <a:ext cx="1996422" cy="736223"/>
      </dsp:txXfrm>
    </dsp:sp>
    <dsp:sp modelId="{C1C5A670-D774-48EE-9361-96BB7F4F2D47}">
      <dsp:nvSpPr>
        <dsp:cNvPr id="0" name=""/>
        <dsp:cNvSpPr/>
      </dsp:nvSpPr>
      <dsp:spPr>
        <a:xfrm>
          <a:off x="2887988" y="2250557"/>
          <a:ext cx="1996422" cy="26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 </a:t>
          </a:r>
        </a:p>
      </dsp:txBody>
      <dsp:txXfrm>
        <a:off x="2887988" y="2250557"/>
        <a:ext cx="1996422" cy="260991"/>
      </dsp:txXfrm>
    </dsp:sp>
    <dsp:sp modelId="{7406DE9C-CDFD-4577-B87E-9CCF6426E892}">
      <dsp:nvSpPr>
        <dsp:cNvPr id="0" name=""/>
        <dsp:cNvSpPr/>
      </dsp:nvSpPr>
      <dsp:spPr>
        <a:xfrm>
          <a:off x="5550169" y="523011"/>
          <a:ext cx="2218247" cy="26097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371D26-88DD-47A5-81FF-035815A6EDA6}">
      <dsp:nvSpPr>
        <dsp:cNvPr id="0" name=""/>
        <dsp:cNvSpPr/>
      </dsp:nvSpPr>
      <dsp:spPr>
        <a:xfrm>
          <a:off x="5661082" y="627399"/>
          <a:ext cx="1996422" cy="1696306"/>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C3ABF-6FA8-43AE-BC76-4BEFE33FBB9C}">
      <dsp:nvSpPr>
        <dsp:cNvPr id="0" name=""/>
        <dsp:cNvSpPr/>
      </dsp:nvSpPr>
      <dsp:spPr>
        <a:xfrm>
          <a:off x="5661082" y="2365251"/>
          <a:ext cx="1996422" cy="7362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Other Forms</a:t>
          </a:r>
        </a:p>
      </dsp:txBody>
      <dsp:txXfrm>
        <a:off x="5661082" y="2365251"/>
        <a:ext cx="1996422" cy="736223"/>
      </dsp:txXfrm>
    </dsp:sp>
    <dsp:sp modelId="{CEAB9F2F-D911-4F8C-8CB5-B885989C4B50}">
      <dsp:nvSpPr>
        <dsp:cNvPr id="0" name=""/>
        <dsp:cNvSpPr/>
      </dsp:nvSpPr>
      <dsp:spPr>
        <a:xfrm>
          <a:off x="5661082" y="2250557"/>
          <a:ext cx="1996422" cy="26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 </a:t>
          </a:r>
        </a:p>
      </dsp:txBody>
      <dsp:txXfrm>
        <a:off x="5661082" y="2250557"/>
        <a:ext cx="1996422" cy="260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B0589-00FD-44FE-9567-4225863762AE}">
      <dsp:nvSpPr>
        <dsp:cNvPr id="0" name=""/>
        <dsp:cNvSpPr/>
      </dsp:nvSpPr>
      <dsp:spPr>
        <a:xfrm rot="5400000">
          <a:off x="4325406" y="-2787481"/>
          <a:ext cx="837972" cy="66267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As soon as possible after October 1</a:t>
          </a:r>
          <a:r>
            <a:rPr lang="en-US" sz="2000" kern="1200" baseline="30000" dirty="0">
              <a:solidFill>
                <a:schemeClr val="tx1"/>
              </a:solidFill>
            </a:rPr>
            <a:t>st                                      </a:t>
          </a:r>
          <a:r>
            <a:rPr lang="en-US" sz="2000" kern="1200" dirty="0">
              <a:solidFill>
                <a:schemeClr val="tx1"/>
              </a:solidFill>
            </a:rPr>
            <a:t>(Check with colleges for specific deadlines)</a:t>
          </a:r>
        </a:p>
      </dsp:txBody>
      <dsp:txXfrm rot="-5400000">
        <a:off x="1431000" y="147831"/>
        <a:ext cx="6585878" cy="756160"/>
      </dsp:txXfrm>
    </dsp:sp>
    <dsp:sp modelId="{2EA1821E-CE42-4348-BAD2-751F4323C095}">
      <dsp:nvSpPr>
        <dsp:cNvPr id="0" name=""/>
        <dsp:cNvSpPr/>
      </dsp:nvSpPr>
      <dsp:spPr>
        <a:xfrm>
          <a:off x="364" y="2177"/>
          <a:ext cx="1430636" cy="1047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WHEN</a:t>
          </a:r>
        </a:p>
      </dsp:txBody>
      <dsp:txXfrm>
        <a:off x="51497" y="53310"/>
        <a:ext cx="1328370" cy="945199"/>
      </dsp:txXfrm>
    </dsp:sp>
    <dsp:sp modelId="{07B2909F-7B2B-4FAB-A8E8-FC32024F69D5}">
      <dsp:nvSpPr>
        <dsp:cNvPr id="0" name=""/>
        <dsp:cNvSpPr/>
      </dsp:nvSpPr>
      <dsp:spPr>
        <a:xfrm rot="5400000">
          <a:off x="4325406" y="-1687642"/>
          <a:ext cx="837972" cy="66267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High school seniors and college students</a:t>
          </a:r>
        </a:p>
        <a:p>
          <a:pPr marL="228600" lvl="1" indent="-228600" algn="l" defTabSz="889000">
            <a:lnSpc>
              <a:spcPct val="90000"/>
            </a:lnSpc>
            <a:spcBef>
              <a:spcPct val="0"/>
            </a:spcBef>
            <a:spcAft>
              <a:spcPct val="15000"/>
            </a:spcAft>
            <a:buChar char="••"/>
          </a:pPr>
          <a:r>
            <a:rPr lang="en-US" sz="2000" kern="1200" dirty="0">
              <a:solidFill>
                <a:schemeClr val="tx1"/>
              </a:solidFill>
            </a:rPr>
            <a:t>U.S. citizens and eligible non-citizens </a:t>
          </a:r>
        </a:p>
      </dsp:txBody>
      <dsp:txXfrm rot="-5400000">
        <a:off x="1431000" y="1247670"/>
        <a:ext cx="6585878" cy="756160"/>
      </dsp:txXfrm>
    </dsp:sp>
    <dsp:sp modelId="{820F23BF-A771-4464-9D89-CDB2953EF507}">
      <dsp:nvSpPr>
        <dsp:cNvPr id="0" name=""/>
        <dsp:cNvSpPr/>
      </dsp:nvSpPr>
      <dsp:spPr>
        <a:xfrm>
          <a:off x="364" y="1102016"/>
          <a:ext cx="1430636" cy="10474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WHO</a:t>
          </a:r>
        </a:p>
      </dsp:txBody>
      <dsp:txXfrm>
        <a:off x="51497" y="1153149"/>
        <a:ext cx="1328370" cy="945199"/>
      </dsp:txXfrm>
    </dsp:sp>
    <dsp:sp modelId="{7E131CDA-3982-45D7-963A-A3B48EBC47D4}">
      <dsp:nvSpPr>
        <dsp:cNvPr id="0" name=""/>
        <dsp:cNvSpPr/>
      </dsp:nvSpPr>
      <dsp:spPr>
        <a:xfrm rot="5400000">
          <a:off x="4325406" y="-587803"/>
          <a:ext cx="837972" cy="66267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Available on-line at www.fafsa.gov</a:t>
          </a:r>
        </a:p>
      </dsp:txBody>
      <dsp:txXfrm rot="-5400000">
        <a:off x="1431000" y="2347509"/>
        <a:ext cx="6585878" cy="756160"/>
      </dsp:txXfrm>
    </dsp:sp>
    <dsp:sp modelId="{499A1387-EF5B-4F92-867B-FE718FCC3621}">
      <dsp:nvSpPr>
        <dsp:cNvPr id="0" name=""/>
        <dsp:cNvSpPr/>
      </dsp:nvSpPr>
      <dsp:spPr>
        <a:xfrm>
          <a:off x="364" y="2201855"/>
          <a:ext cx="143063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HOW</a:t>
          </a:r>
        </a:p>
      </dsp:txBody>
      <dsp:txXfrm>
        <a:off x="51497" y="2252988"/>
        <a:ext cx="1328370" cy="945199"/>
      </dsp:txXfrm>
    </dsp:sp>
    <dsp:sp modelId="{FE9E5693-AA03-4A5C-B844-E11937ACC4EB}">
      <dsp:nvSpPr>
        <dsp:cNvPr id="0" name=""/>
        <dsp:cNvSpPr/>
      </dsp:nvSpPr>
      <dsp:spPr>
        <a:xfrm rot="5400000">
          <a:off x="4325406" y="512035"/>
          <a:ext cx="837972" cy="66267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Determine eligibility for federal and state aid programs</a:t>
          </a:r>
        </a:p>
        <a:p>
          <a:pPr marL="228600" lvl="1" indent="-228600" algn="l" defTabSz="889000">
            <a:lnSpc>
              <a:spcPct val="90000"/>
            </a:lnSpc>
            <a:spcBef>
              <a:spcPct val="0"/>
            </a:spcBef>
            <a:spcAft>
              <a:spcPct val="15000"/>
            </a:spcAft>
            <a:buChar char="••"/>
          </a:pPr>
          <a:r>
            <a:rPr lang="en-US" sz="2000" kern="1200" dirty="0">
              <a:solidFill>
                <a:schemeClr val="tx1"/>
              </a:solidFill>
            </a:rPr>
            <a:t>Some institutions use it to award institutional aid</a:t>
          </a:r>
        </a:p>
      </dsp:txBody>
      <dsp:txXfrm rot="-5400000">
        <a:off x="1431000" y="3447347"/>
        <a:ext cx="6585878" cy="756160"/>
      </dsp:txXfrm>
    </dsp:sp>
    <dsp:sp modelId="{5824C706-6075-4674-91B2-7ECF745A66CB}">
      <dsp:nvSpPr>
        <dsp:cNvPr id="0" name=""/>
        <dsp:cNvSpPr/>
      </dsp:nvSpPr>
      <dsp:spPr>
        <a:xfrm>
          <a:off x="364" y="3301694"/>
          <a:ext cx="1430636"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WHY</a:t>
          </a:r>
        </a:p>
      </dsp:txBody>
      <dsp:txXfrm>
        <a:off x="51497" y="3352827"/>
        <a:ext cx="1328370" cy="945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7066E-EE93-42EC-8CEE-8EF29284404C}">
      <dsp:nvSpPr>
        <dsp:cNvPr id="0" name=""/>
        <dsp:cNvSpPr/>
      </dsp:nvSpPr>
      <dsp:spPr>
        <a:xfrm>
          <a:off x="0" y="697662"/>
          <a:ext cx="2566168" cy="2541738"/>
        </a:xfrm>
        <a:prstGeom prst="rect">
          <a:avLst/>
        </a:prstGeom>
        <a:blipFill rotWithShape="1">
          <a:blip xmlns:r="http://schemas.openxmlformats.org/officeDocument/2006/relationships" r:embed="rId1"/>
          <a:stretch>
            <a:fillRect/>
          </a:stretch>
        </a:blipFill>
        <a:ln w="31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AF9BBF34-A7A7-4BC3-B48A-1A07DB1ACCB0}">
      <dsp:nvSpPr>
        <dsp:cNvPr id="0" name=""/>
        <dsp:cNvSpPr/>
      </dsp:nvSpPr>
      <dsp:spPr>
        <a:xfrm>
          <a:off x="103666" y="3286945"/>
          <a:ext cx="2499078" cy="889608"/>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Link to IRS</a:t>
          </a:r>
        </a:p>
      </dsp:txBody>
      <dsp:txXfrm>
        <a:off x="103666" y="3286945"/>
        <a:ext cx="2499078" cy="889608"/>
      </dsp:txXfrm>
    </dsp:sp>
    <dsp:sp modelId="{45320569-FF0E-40FB-B237-D1D29115D416}">
      <dsp:nvSpPr>
        <dsp:cNvPr id="0" name=""/>
        <dsp:cNvSpPr/>
      </dsp:nvSpPr>
      <dsp:spPr>
        <a:xfrm>
          <a:off x="2836411" y="697662"/>
          <a:ext cx="2566168" cy="2541738"/>
        </a:xfrm>
        <a:prstGeom prst="rect">
          <a:avLst/>
        </a:prstGeom>
        <a:blipFill rotWithShape="1">
          <a:blip xmlns:r="http://schemas.openxmlformats.org/officeDocument/2006/relationships" r:embed="rId2"/>
          <a:stretch>
            <a:fillRect/>
          </a:stretch>
        </a:blipFill>
        <a:ln w="31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032A64FE-2D04-4DA2-A3BF-D6BEF837AA7F}">
      <dsp:nvSpPr>
        <dsp:cNvPr id="0" name=""/>
        <dsp:cNvSpPr/>
      </dsp:nvSpPr>
      <dsp:spPr>
        <a:xfrm>
          <a:off x="2982722" y="3286945"/>
          <a:ext cx="2499078" cy="889608"/>
        </a:xfrm>
        <a:prstGeom prst="wedgeRectCallout">
          <a:avLst>
            <a:gd name="adj1" fmla="val 20250"/>
            <a:gd name="adj2" fmla="val -607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Look up tax data</a:t>
          </a:r>
        </a:p>
      </dsp:txBody>
      <dsp:txXfrm>
        <a:off x="2982722" y="3286945"/>
        <a:ext cx="2499078" cy="889608"/>
      </dsp:txXfrm>
    </dsp:sp>
    <dsp:sp modelId="{8F60DC13-4441-43D8-8D56-E2A308DA0A67}">
      <dsp:nvSpPr>
        <dsp:cNvPr id="0" name=""/>
        <dsp:cNvSpPr/>
      </dsp:nvSpPr>
      <dsp:spPr>
        <a:xfrm>
          <a:off x="5715467" y="697662"/>
          <a:ext cx="2566168" cy="2541738"/>
        </a:xfrm>
        <a:prstGeom prst="rect">
          <a:avLst/>
        </a:prstGeom>
        <a:blipFill rotWithShape="1">
          <a:blip xmlns:r="http://schemas.openxmlformats.org/officeDocument/2006/relationships" r:embed="rId3"/>
          <a:stretch>
            <a:fillRect/>
          </a:stretch>
        </a:blipFill>
        <a:ln w="31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975F233E-46FF-4404-BB47-2C7C20C222F9}">
      <dsp:nvSpPr>
        <dsp:cNvPr id="0" name=""/>
        <dsp:cNvSpPr/>
      </dsp:nvSpPr>
      <dsp:spPr>
        <a:xfrm>
          <a:off x="5861779" y="3286945"/>
          <a:ext cx="2499078" cy="889608"/>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Transfer to FAFSA</a:t>
          </a:r>
        </a:p>
      </dsp:txBody>
      <dsp:txXfrm>
        <a:off x="5861779" y="3286945"/>
        <a:ext cx="2499078" cy="8896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09CA4-9584-4E79-B042-3EF96E5B87A8}">
      <dsp:nvSpPr>
        <dsp:cNvPr id="0" name=""/>
        <dsp:cNvSpPr/>
      </dsp:nvSpPr>
      <dsp:spPr>
        <a:xfrm>
          <a:off x="2440" y="15669"/>
          <a:ext cx="2379761" cy="95190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What is it?</a:t>
          </a:r>
        </a:p>
      </dsp:txBody>
      <dsp:txXfrm>
        <a:off x="2440" y="15669"/>
        <a:ext cx="2379761" cy="951904"/>
      </dsp:txXfrm>
    </dsp:sp>
    <dsp:sp modelId="{54AD0AD8-A056-4978-AAA5-33C3AE5C27E8}">
      <dsp:nvSpPr>
        <dsp:cNvPr id="0" name=""/>
        <dsp:cNvSpPr/>
      </dsp:nvSpPr>
      <dsp:spPr>
        <a:xfrm>
          <a:off x="2440" y="967573"/>
          <a:ext cx="2379761" cy="26791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kumimoji="0" lang="en-US" sz="2200" u="none" strike="noStrike" kern="1200" cap="none" normalizeH="0" baseline="0" dirty="0">
              <a:ln>
                <a:noFill/>
              </a:ln>
              <a:effectLst/>
            </a:rPr>
            <a:t>The amount a student and family can be expected to contribute in one academic year</a:t>
          </a:r>
          <a:endParaRPr lang="en-US" sz="2200" kern="1200" dirty="0"/>
        </a:p>
      </dsp:txBody>
      <dsp:txXfrm>
        <a:off x="2440" y="967573"/>
        <a:ext cx="2379761" cy="2679120"/>
      </dsp:txXfrm>
    </dsp:sp>
    <dsp:sp modelId="{AABB0777-CB55-41B3-A223-B49FB07557FE}">
      <dsp:nvSpPr>
        <dsp:cNvPr id="0" name=""/>
        <dsp:cNvSpPr/>
      </dsp:nvSpPr>
      <dsp:spPr>
        <a:xfrm>
          <a:off x="2715369" y="15669"/>
          <a:ext cx="2379761" cy="95190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Why does it matter?</a:t>
          </a:r>
        </a:p>
      </dsp:txBody>
      <dsp:txXfrm>
        <a:off x="2715369" y="15669"/>
        <a:ext cx="2379761" cy="951904"/>
      </dsp:txXfrm>
    </dsp:sp>
    <dsp:sp modelId="{A8DF5F31-F2CD-4D4D-92B8-66CFBA48A52C}">
      <dsp:nvSpPr>
        <dsp:cNvPr id="0" name=""/>
        <dsp:cNvSpPr/>
      </dsp:nvSpPr>
      <dsp:spPr>
        <a:xfrm>
          <a:off x="2715369" y="967573"/>
          <a:ext cx="2379761" cy="26791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kumimoji="0" lang="en-US" sz="2200" u="none" strike="noStrike" kern="1200" cap="none" normalizeH="0" baseline="0" dirty="0">
              <a:ln>
                <a:noFill/>
              </a:ln>
              <a:effectLst/>
            </a:rPr>
            <a:t>Used to determine a student’s eligibility for most federal and state aid programs</a:t>
          </a:r>
          <a:endParaRPr lang="en-US" sz="2200" kern="1200" dirty="0"/>
        </a:p>
      </dsp:txBody>
      <dsp:txXfrm>
        <a:off x="2715369" y="967573"/>
        <a:ext cx="2379761" cy="2679120"/>
      </dsp:txXfrm>
    </dsp:sp>
    <dsp:sp modelId="{6919F337-D775-4A73-B98E-2C0C80AAB8B2}">
      <dsp:nvSpPr>
        <dsp:cNvPr id="0" name=""/>
        <dsp:cNvSpPr/>
      </dsp:nvSpPr>
      <dsp:spPr>
        <a:xfrm>
          <a:off x="5428297" y="15669"/>
          <a:ext cx="2379761" cy="95190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Where do I find it?</a:t>
          </a:r>
        </a:p>
      </dsp:txBody>
      <dsp:txXfrm>
        <a:off x="5428297" y="15669"/>
        <a:ext cx="2379761" cy="951904"/>
      </dsp:txXfrm>
    </dsp:sp>
    <dsp:sp modelId="{312D7B53-F10E-4BA5-A2C5-1FEC5C4F0609}">
      <dsp:nvSpPr>
        <dsp:cNvPr id="0" name=""/>
        <dsp:cNvSpPr/>
      </dsp:nvSpPr>
      <dsp:spPr>
        <a:xfrm>
          <a:off x="5428297" y="967573"/>
          <a:ext cx="2379761" cy="26791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Confirmation page</a:t>
          </a:r>
        </a:p>
        <a:p>
          <a:pPr marL="228600" lvl="1" indent="-228600" algn="l" defTabSz="977900">
            <a:lnSpc>
              <a:spcPct val="90000"/>
            </a:lnSpc>
            <a:spcBef>
              <a:spcPct val="0"/>
            </a:spcBef>
            <a:spcAft>
              <a:spcPct val="15000"/>
            </a:spcAft>
            <a:buChar char="••"/>
          </a:pPr>
          <a:r>
            <a:rPr kumimoji="0" lang="en-US" sz="2200" u="none" strike="noStrike" kern="1200" cap="none" normalizeH="0" baseline="0" dirty="0">
              <a:ln>
                <a:noFill/>
              </a:ln>
              <a:effectLst/>
            </a:rPr>
            <a:t>Student Aid Report (SAR)</a:t>
          </a:r>
          <a:endParaRPr lang="en-US" sz="2200" kern="1200" dirty="0"/>
        </a:p>
      </dsp:txBody>
      <dsp:txXfrm>
        <a:off x="5428297" y="967573"/>
        <a:ext cx="2379761" cy="267912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E86ECA-DA1E-4D2D-B8E6-850E188E7CED}" type="datetimeFigureOut">
              <a:rPr lang="en-US" smtClean="0"/>
              <a:t>9/10/2020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C3915F-B307-45EE-AF6E-E5E07AA4C48E}" type="slidenum">
              <a:rPr lang="en-US" smtClean="0"/>
              <a:t>‹#›</a:t>
            </a:fld>
            <a:endParaRPr lang="en-US" dirty="0"/>
          </a:p>
        </p:txBody>
      </p:sp>
    </p:spTree>
    <p:extLst>
      <p:ext uri="{BB962C8B-B14F-4D97-AF65-F5344CB8AC3E}">
        <p14:creationId xmlns:p14="http://schemas.microsoft.com/office/powerpoint/2010/main" val="10133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330876-C39F-4DBB-9897-1731312491ED}" type="datetimeFigureOut">
              <a:rPr lang="en-US" smtClean="0"/>
              <a:t>9/10/2020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741A68-6A77-4F87-A25C-666F345C55B4}" type="slidenum">
              <a:rPr lang="en-US" smtClean="0"/>
              <a:t>‹#›</a:t>
            </a:fld>
            <a:endParaRPr lang="en-US" dirty="0"/>
          </a:p>
        </p:txBody>
      </p:sp>
    </p:spTree>
    <p:extLst>
      <p:ext uri="{BB962C8B-B14F-4D97-AF65-F5344CB8AC3E}">
        <p14:creationId xmlns:p14="http://schemas.microsoft.com/office/powerpoint/2010/main" val="342354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financialaid@highland.ed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Highland Community College video</a:t>
            </a:r>
            <a:r>
              <a:rPr lang="en-US" baseline="0" dirty="0"/>
              <a:t> to learn more about the financial aid process.  My name is Kathy </a:t>
            </a:r>
            <a:r>
              <a:rPr lang="en-US" baseline="0" dirty="0" err="1"/>
              <a:t>Bangasser</a:t>
            </a:r>
            <a:r>
              <a:rPr lang="en-US" baseline="0" dirty="0"/>
              <a:t> and I am the Director of Financial Aid at Highland Community College.</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a:t>
            </a:fld>
            <a:endParaRPr lang="en-US" dirty="0"/>
          </a:p>
        </p:txBody>
      </p:sp>
    </p:spTree>
    <p:extLst>
      <p:ext uri="{BB962C8B-B14F-4D97-AF65-F5344CB8AC3E}">
        <p14:creationId xmlns:p14="http://schemas.microsoft.com/office/powerpoint/2010/main" val="235960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applying for federal and state financial aid programs is to complete the </a:t>
            </a:r>
            <a:r>
              <a:rPr lang="en-US" i="1" dirty="0"/>
              <a:t>Free Application for Federal Student Aid</a:t>
            </a:r>
            <a:r>
              <a:rPr lang="en-US" dirty="0"/>
              <a:t>  (FAFSA).  Applicants never have to pay to complete the FAFSA nor hire a third party to complete the FAFSA for them.  The FAFSA is free and simple enough to complete your self. Your eligibility for financial aid will be determined by your and your family’s financial situation, and by filing your application on time.  In some instances, colleges may use additional forms.  At Highland College all financial aid students must complete the financial aid three basic forms in addition to the FAFSA.  These forms can be picked up in the financial aid office or downloaded from the Financial Aid page of the HCC website.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10</a:t>
            </a:fld>
            <a:endParaRPr lang="en-US" dirty="0"/>
          </a:p>
        </p:txBody>
      </p:sp>
    </p:spTree>
    <p:extLst>
      <p:ext uri="{BB962C8B-B14F-4D97-AF65-F5344CB8AC3E}">
        <p14:creationId xmlns:p14="http://schemas.microsoft.com/office/powerpoint/2010/main" val="15160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preferred way to complete the FAFSA is on the Web at </a:t>
            </a:r>
            <a:r>
              <a:rPr lang="en-US" b="1" dirty="0"/>
              <a:t>fafsa.gov</a:t>
            </a:r>
            <a:r>
              <a:rPr lang="en-US" b="0" dirty="0"/>
              <a:t>.</a:t>
            </a:r>
            <a:r>
              <a:rPr lang="en-US" b="1" dirty="0"/>
              <a:t>   </a:t>
            </a:r>
            <a:r>
              <a:rPr lang="en-US" dirty="0"/>
              <a:t>Information reported on the FAFSA will be used to calculate your Expected Family Contribution (EFC) and </a:t>
            </a:r>
            <a:r>
              <a:rPr lang="en-US" i="1" dirty="0"/>
              <a:t>financial aid eligibility</a:t>
            </a:r>
            <a:r>
              <a:rPr lang="en-US" dirty="0"/>
              <a:t>.   Filing the FAFSA on line has many benefits, it only takes about 20 – 30 minutes to complete for first time users.  It usually takes the Federal Department of Education 3 – 5 business days to process after it is submitted</a:t>
            </a:r>
            <a:r>
              <a:rPr lang="en-US" dirty="0" smtClean="0"/>
              <a:t>..  </a:t>
            </a:r>
            <a:r>
              <a:rPr lang="en-US" dirty="0"/>
              <a:t>In addition FAFSA on the web uses skip logic making the application shorter so you only have to answer questions that are relevant to you.  Should you need it, there is a wealth of instructions for common questions related to the FAFSA. </a:t>
            </a:r>
            <a:r>
              <a:rPr lang="en-US" sz="1200" kern="1200" dirty="0">
                <a:solidFill>
                  <a:schemeClr val="tx1"/>
                </a:solidFill>
                <a:effectLst/>
                <a:latin typeface="+mn-lt"/>
                <a:ea typeface="+mn-ea"/>
                <a:cs typeface="+mn-cs"/>
              </a:rPr>
              <a:t>Put your cursor in any answer box and a dialogue box displays the definition of the requested information and exactly where to find the answer. </a:t>
            </a:r>
            <a:r>
              <a:rPr lang="en-US" dirty="0"/>
              <a:t> If you are concerned about putting your personal information on  line, rest assured it is a secure federal website, the process by which the information is sent to the schools is also secure and the schools of course have their own safety measures in place to ensure your information is kept private.  Filing the FAFS on line also offers the use of the Data Retrieval Tool which we will talk about later in the presentation.  FAFSA on the web also allows you to list up to 10 schools.  This means that you can send your information to up to 10 schools</a:t>
            </a:r>
            <a:r>
              <a:rPr lang="en-US" dirty="0" smtClean="0"/>
              <a:t>.  At Highland we receive the results of submitted FAFSA’s on Thursday each week.</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11</a:t>
            </a:fld>
            <a:endParaRPr lang="en-US" dirty="0"/>
          </a:p>
        </p:txBody>
      </p:sp>
    </p:spTree>
    <p:extLst>
      <p:ext uri="{BB962C8B-B14F-4D97-AF65-F5344CB8AC3E}">
        <p14:creationId xmlns:p14="http://schemas.microsoft.com/office/powerpoint/2010/main" val="10436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maximize your financial aid eligibility, apply early and meet the deadlines. The FAFSA</a:t>
            </a:r>
            <a:r>
              <a:rPr lang="en-US" baseline="0" dirty="0"/>
              <a:t> </a:t>
            </a:r>
            <a:r>
              <a:rPr lang="en-US" dirty="0"/>
              <a:t>first becomes available on October 1</a:t>
            </a:r>
            <a:r>
              <a:rPr lang="en-US" baseline="30000" dirty="0"/>
              <a:t>st</a:t>
            </a:r>
            <a:r>
              <a:rPr lang="en-US" baseline="0" dirty="0"/>
              <a:t> each year,</a:t>
            </a:r>
            <a:r>
              <a:rPr lang="en-US" dirty="0"/>
              <a:t> to high</a:t>
            </a:r>
            <a:r>
              <a:rPr lang="en-US" baseline="0" dirty="0"/>
              <a:t> school </a:t>
            </a:r>
            <a:r>
              <a:rPr lang="en-US" dirty="0"/>
              <a:t>seniors and college students who are U.S. citizens and eligible non-citizens</a:t>
            </a:r>
            <a:r>
              <a:rPr lang="en-US" dirty="0" smtClean="0"/>
              <a:t>.  Students</a:t>
            </a:r>
            <a:r>
              <a:rPr lang="en-US" baseline="0" dirty="0" smtClean="0"/>
              <a:t> should begin filing their FAFSA October first of</a:t>
            </a:r>
            <a:r>
              <a:rPr lang="en-US" dirty="0" smtClean="0"/>
              <a:t> their</a:t>
            </a:r>
            <a:r>
              <a:rPr lang="en-US" baseline="0" dirty="0" smtClean="0"/>
              <a:t> senior year of high school and every October thereafter.</a:t>
            </a:r>
            <a:r>
              <a:rPr lang="en-US" dirty="0" smtClean="0"/>
              <a:t>   Some financial aid is awarded on a first come first serve basis, so filing early is important.  </a:t>
            </a:r>
            <a:endParaRPr lang="en-US" dirty="0"/>
          </a:p>
          <a:p>
            <a:endParaRPr lang="en-US" dirty="0"/>
          </a:p>
          <a:p>
            <a:r>
              <a:rPr lang="en-US" dirty="0"/>
              <a:t>Completing the FAFSA is important because it determines eligibility for Federal and State Financial Aid Programs. In addition, it is also used by colleges and universities to award institutional aid. Remember that the colleges set their own priority financial aid deadlines, and these will often be earlier in the year. </a:t>
            </a:r>
          </a:p>
          <a:p>
            <a:pPr>
              <a:defRPr/>
            </a:pPr>
            <a:endParaRPr lang="en-US" dirty="0"/>
          </a:p>
          <a:p>
            <a:pPr>
              <a:defRPr/>
            </a:pPr>
            <a:r>
              <a:rPr lang="en-US" dirty="0"/>
              <a:t>Contact the financial aid offices of the schools you are applying for admission and ask them for the school’s deadline for institution aid to ensure you do not miss out on any grants and scholarships from the school.  Keep in mind that the each school may have a different deadline. </a:t>
            </a:r>
          </a:p>
          <a:p>
            <a:r>
              <a:rPr lang="en-US" dirty="0" smtClean="0"/>
              <a:t> </a:t>
            </a:r>
          </a:p>
          <a:p>
            <a:r>
              <a:rPr lang="en-US" dirty="0" smtClean="0"/>
              <a:t>Remember</a:t>
            </a:r>
            <a:r>
              <a:rPr lang="en-US" baseline="0" dirty="0" smtClean="0"/>
              <a:t> that the first word in FAFSA is </a:t>
            </a:r>
            <a:r>
              <a:rPr lang="en-US" b="1" baseline="0" dirty="0" smtClean="0"/>
              <a:t>FREE</a:t>
            </a:r>
            <a:r>
              <a:rPr lang="en-US" b="0" baseline="0" dirty="0" smtClean="0"/>
              <a:t>, do not pay to fill out this form.  If you need assistance in completing your FAFSA, feel free to contact the Financial Aid office at Highland Community College – even if you don’t plan to attend Highland we are happy to help you.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12</a:t>
            </a:fld>
            <a:endParaRPr lang="en-US" dirty="0"/>
          </a:p>
        </p:txBody>
      </p:sp>
    </p:spTree>
    <p:extLst>
      <p:ext uri="{BB962C8B-B14F-4D97-AF65-F5344CB8AC3E}">
        <p14:creationId xmlns:p14="http://schemas.microsoft.com/office/powerpoint/2010/main" val="267408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student’s application will include parent and stepparent information unless the student meets the criteria to be considered an independent student.  Independent students are twenty four years or older, married, have a child or dependent, an orphan, ward of the court, has a legal guardian, not the biological parent, is certified as an unaccompanied youth or enrolled in a graduate degree program.  Independent students will only include their information and their spouse’s information on the FAFSA.  Dependent students, whose biological parents are separated or divorced will require a parent and stepparent information if their parent is remarried from only one household.  The FAFSA determines the household information based primarily on where the student lives fifty one percent or more of the time and secondarily by who provides fifty one percent or more of the financial support for the student. For financial aid purposes, only biological, adoptive, or stepparents should be reporting information on the FAFSA. No one else should report their information on the FAFSA, unless they have legally adopted the student. Legal guardians are not considered parents for purposes of the FAFSA.</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13</a:t>
            </a:fld>
            <a:endParaRPr lang="en-US" dirty="0"/>
          </a:p>
        </p:txBody>
      </p:sp>
    </p:spTree>
    <p:extLst>
      <p:ext uri="{BB962C8B-B14F-4D97-AF65-F5344CB8AC3E}">
        <p14:creationId xmlns:p14="http://schemas.microsoft.com/office/powerpoint/2010/main" val="412071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completing the FAFSA be sure to gather all the documents needed to fill out the form using</a:t>
            </a:r>
            <a:r>
              <a:rPr lang="en-US" baseline="0" dirty="0" smtClean="0"/>
              <a:t> the list on this slide.  Be sure your social security number is correct.  In addition when you complete the FAFSA you’ll provide demographic, taxed and untaxed income information and possibly asset information.  Asset information, if required is broken down into three questions.  The first question is about the value of your checking and savings accounts plus any cash you keep on hand.  The second question relates to investments such as stocks, bonds, CDs, land or rental properties you own, etc.  The third question is about the assets of businesses you may own including net worth of any buildings, equipment and supplies.  It’s important to note, assets do not include the home you live in, the vehicle you drive, your retirement accounts or accounts for which you are the custodian, not the owner.</a:t>
            </a:r>
          </a:p>
          <a:p>
            <a:endParaRPr lang="en-US" baseline="0" dirty="0" smtClean="0"/>
          </a:p>
          <a:p>
            <a:r>
              <a:rPr lang="en-US" dirty="0" smtClean="0"/>
              <a:t>  </a:t>
            </a:r>
          </a:p>
          <a:p>
            <a:endParaRPr lang="en-US" dirty="0" smtClean="0"/>
          </a:p>
          <a:p>
            <a:endParaRPr lang="en-US" dirty="0" smtClean="0"/>
          </a:p>
          <a:p>
            <a:endParaRPr lang="en-US" dirty="0" smtClean="0"/>
          </a:p>
          <a:p>
            <a:endParaRPr lang="en-US" dirty="0" smtClean="0"/>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14</a:t>
            </a:fld>
            <a:endParaRPr lang="en-US" dirty="0"/>
          </a:p>
        </p:txBody>
      </p:sp>
    </p:spTree>
    <p:extLst>
      <p:ext uri="{BB962C8B-B14F-4D97-AF65-F5344CB8AC3E}">
        <p14:creationId xmlns:p14="http://schemas.microsoft.com/office/powerpoint/2010/main" val="304781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Every student and one parent in the household must create an FSA ID prior to completing the FAFSA.  The FSA ID can be created at </a:t>
            </a:r>
            <a:r>
              <a:rPr lang="en-US" b="1" dirty="0"/>
              <a:t>fsaid.ed.gov</a:t>
            </a:r>
            <a:r>
              <a:rPr lang="en-US" dirty="0"/>
              <a:t>.  Students will use the FSA ID to access and sign the FAFSA electronically and access federal websites related to their financial aid and if students choose to borrow student loans they will use their FSAID after they graduate from college during loan repayment.   Parents will use their FASID to sign their child’s FAFSA electronically and if they choose to borrow a parent plus loan. </a:t>
            </a:r>
          </a:p>
          <a:p>
            <a:pPr>
              <a:defRPr/>
            </a:pPr>
            <a:endParaRPr lang="en-US" dirty="0"/>
          </a:p>
          <a:p>
            <a:pPr>
              <a:defRPr/>
            </a:pPr>
            <a:r>
              <a:rPr lang="en-US" dirty="0" smtClean="0"/>
              <a:t>Note </a:t>
            </a:r>
            <a:r>
              <a:rPr lang="en-US" dirty="0"/>
              <a:t>that students and parents must have separate IDs. An email address can only be associated to one FSA ID so it is important that students and parents have an email address that will be used for a few years since you will use your FSA ID yearly and receive important financial aid information throughout the process.  </a:t>
            </a:r>
          </a:p>
          <a:p>
            <a:pPr>
              <a:defRPr/>
            </a:pPr>
            <a:endParaRPr lang="en-US" dirty="0"/>
          </a:p>
          <a:p>
            <a:pPr>
              <a:defRPr/>
            </a:pPr>
            <a:r>
              <a:rPr lang="en-US" dirty="0"/>
              <a:t>Please choose challenge questions that are easy to remember in case you forget your ID and/or password.  Write them down and keep them in a safe place if needed. </a:t>
            </a:r>
          </a:p>
          <a:p>
            <a:pPr>
              <a:defRPr/>
            </a:pPr>
            <a:endParaRPr lang="en-US" dirty="0"/>
          </a:p>
          <a:p>
            <a:pPr>
              <a:defRPr/>
            </a:pPr>
            <a:r>
              <a:rPr lang="en-US" dirty="0"/>
              <a:t>The</a:t>
            </a:r>
            <a:r>
              <a:rPr lang="en-US" baseline="0" dirty="0"/>
              <a:t> FSA ID requires a Social Security Number; however, parents who do not have one can still sign the FAFSA using a signature page that must be printed, signed, and mailed to the Department of Education.</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15</a:t>
            </a:fld>
            <a:endParaRPr lang="en-US" dirty="0"/>
          </a:p>
        </p:txBody>
      </p:sp>
    </p:spTree>
    <p:extLst>
      <p:ext uri="{BB962C8B-B14F-4D97-AF65-F5344CB8AC3E}">
        <p14:creationId xmlns:p14="http://schemas.microsoft.com/office/powerpoint/2010/main" val="344261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simplify the process of entering tax data on the FAFSA, students and parents are able to transfer their tax data directly from the IRS using the IRS Data Retrieval Tool (DRT).  Students and parents will first answer a few questions to determine if they are eligible to use the DRT.  If they are, they will get the option to go to the IRS website.  Once on the IRS website, they will enter their basic information as it appears on </a:t>
            </a:r>
            <a:r>
              <a:rPr lang="en-US" baseline="0" dirty="0" smtClean="0"/>
              <a:t>the relevant </a:t>
            </a:r>
            <a:r>
              <a:rPr lang="en-US" baseline="0" dirty="0"/>
              <a:t>tax return (for example: name, address, marital status, and filing status) and click submit.  If the system finds the information, it will give the user the option to import that data onto the FAFSA</a:t>
            </a:r>
            <a:r>
              <a:rPr lang="en-US" baseline="0" dirty="0" smtClean="0"/>
              <a:t>.  The process adds an extra security measure by never showing your tax return data on the screen.  The data is encrypted and only becomes visible when the college or university receives the application and unencrypts the information to award your financial aid.</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16</a:t>
            </a:fld>
            <a:endParaRPr lang="en-US" dirty="0"/>
          </a:p>
        </p:txBody>
      </p:sp>
    </p:spTree>
    <p:extLst>
      <p:ext uri="{BB962C8B-B14F-4D97-AF65-F5344CB8AC3E}">
        <p14:creationId xmlns:p14="http://schemas.microsoft.com/office/powerpoint/2010/main" val="180886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your financial need, the U.S. Department of Education uses a formula established by Congress called Federal Methodology.  This formula uses information from the FAFSA to determine the amount that you and your family are expected to contribute towards your college education, which is called the </a:t>
            </a:r>
            <a:r>
              <a:rPr lang="en-US" b="1" dirty="0"/>
              <a:t>Expected Family Contribution </a:t>
            </a:r>
            <a:r>
              <a:rPr lang="en-US" dirty="0"/>
              <a:t>(EFC).  Because it is based on family information, your EFC will remain the same regardless of the college you attend</a:t>
            </a:r>
            <a:r>
              <a:rPr lang="en-US" dirty="0" smtClean="0"/>
              <a:t>.  After the FAFSA is submitted</a:t>
            </a:r>
            <a:r>
              <a:rPr lang="en-US" baseline="0" dirty="0" smtClean="0"/>
              <a:t> a report called the Student Aid Report or SAR will be sent to the student.  The SAR provides a list of all the questions and answers on the FAFSA.  The information should be reviewed and any errors corrected at FAFSA.gov.  The SAR also shows your EFC.</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17</a:t>
            </a:fld>
            <a:endParaRPr lang="en-US" dirty="0"/>
          </a:p>
        </p:txBody>
      </p:sp>
    </p:spTree>
    <p:extLst>
      <p:ext uri="{BB962C8B-B14F-4D97-AF65-F5344CB8AC3E}">
        <p14:creationId xmlns:p14="http://schemas.microsoft.com/office/powerpoint/2010/main" val="100887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does college cost is also </a:t>
            </a:r>
            <a:r>
              <a:rPr lang="en-US" dirty="0"/>
              <a:t>known as the</a:t>
            </a:r>
            <a:r>
              <a:rPr lang="en-US" baseline="0" dirty="0"/>
              <a:t> Cost of Attendance (COA)</a:t>
            </a:r>
            <a:r>
              <a:rPr lang="en-US" dirty="0"/>
              <a:t>. This is generally an estimate of expenses that students may incur</a:t>
            </a:r>
            <a:r>
              <a:rPr lang="en-US" baseline="0" dirty="0"/>
              <a:t> while</a:t>
            </a:r>
            <a:r>
              <a:rPr lang="en-US" dirty="0"/>
              <a:t> attending college for the year. Common expenses included in the</a:t>
            </a:r>
            <a:r>
              <a:rPr lang="en-US" baseline="0" dirty="0"/>
              <a:t> COA are</a:t>
            </a:r>
            <a:r>
              <a:rPr lang="en-US" dirty="0"/>
              <a:t> tuition, fees, living expenses (room and board), books and supplies, and transportation.  </a:t>
            </a:r>
            <a:r>
              <a:rPr lang="en-US" dirty="0" smtClean="0"/>
              <a:t>Direct</a:t>
            </a:r>
            <a:r>
              <a:rPr lang="en-US" baseline="0" dirty="0" smtClean="0"/>
              <a:t> expenses are charged directly to the student by the college or university while indirect expenses are expenses incurred by the student but not charged directly by the school.  Books, transportation, cost to live off campus or at home and miscellaneous living expenses are all examples of indirect charges.  Direct charges and indirect expenses are added together to reach the cost of attendance.  This figure is used to </a:t>
            </a:r>
            <a:r>
              <a:rPr lang="en-US" baseline="0" dirty="0" err="1" smtClean="0"/>
              <a:t>determint</a:t>
            </a:r>
            <a:r>
              <a:rPr lang="en-US" baseline="0" dirty="0" smtClean="0"/>
              <a:t> how much financial aid can be awarded to a student.  The cost of attendance will vary by school but it is important to note that the number is only an estimate and what a family actually pays is generally less depending on a variety of things.</a:t>
            </a:r>
            <a:endParaRPr lang="en-US" dirty="0"/>
          </a:p>
          <a:p>
            <a:endParaRPr lang="en-US" dirty="0"/>
          </a:p>
          <a:p>
            <a:r>
              <a:rPr lang="en-US" dirty="0"/>
              <a:t>Your COA will differ from college to college.  In part, this is true because there are different types of colleges, programs they offer, and room/board options.</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18</a:t>
            </a:fld>
            <a:endParaRPr lang="en-US" dirty="0"/>
          </a:p>
        </p:txBody>
      </p:sp>
    </p:spTree>
    <p:extLst>
      <p:ext uri="{BB962C8B-B14F-4D97-AF65-F5344CB8AC3E}">
        <p14:creationId xmlns:p14="http://schemas.microsoft.com/office/powerpoint/2010/main" val="251498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a:t>
            </a:r>
            <a:r>
              <a:rPr lang="en-US" b="0" baseline="0" dirty="0"/>
              <a:t> determine financial needs, colleges will </a:t>
            </a:r>
            <a:r>
              <a:rPr lang="en-US" b="1" baseline="0" dirty="0"/>
              <a:t>subtract your</a:t>
            </a:r>
            <a:r>
              <a:rPr lang="en-US" b="1" dirty="0"/>
              <a:t> EFC</a:t>
            </a:r>
            <a:r>
              <a:rPr lang="en-US" b="1" baseline="0" dirty="0"/>
              <a:t> </a:t>
            </a:r>
            <a:r>
              <a:rPr lang="en-US" b="0" baseline="0" dirty="0"/>
              <a:t>from their </a:t>
            </a:r>
            <a:r>
              <a:rPr lang="en-US" b="1" baseline="0" dirty="0"/>
              <a:t>COA (COA – EFC = Financial Need)</a:t>
            </a:r>
          </a:p>
          <a:p>
            <a:endParaRPr lang="en-US" dirty="0"/>
          </a:p>
          <a:p>
            <a:r>
              <a:rPr lang="en-US" dirty="0"/>
              <a:t>At each college, the financial aid office will calculate your financial need by subtracting the EFC from the COA.  The EFC will be the same at each college, but the COA will differ from college to college. Keep this in mind:</a:t>
            </a:r>
          </a:p>
          <a:p>
            <a:endParaRPr lang="en-US" dirty="0"/>
          </a:p>
          <a:p>
            <a:pPr lvl="0">
              <a:buFont typeface="Arial" pitchFamily="34" charset="0"/>
              <a:buChar char="•"/>
            </a:pPr>
            <a:r>
              <a:rPr lang="en-US" dirty="0"/>
              <a:t> COA (varies)</a:t>
            </a:r>
          </a:p>
          <a:p>
            <a:pPr lvl="0">
              <a:buFont typeface="Arial" pitchFamily="34" charset="0"/>
              <a:buChar char="•"/>
            </a:pPr>
            <a:r>
              <a:rPr lang="en-US" dirty="0"/>
              <a:t> EFC (remains constant)</a:t>
            </a:r>
          </a:p>
          <a:p>
            <a:pPr lvl="0">
              <a:buFont typeface="Arial" pitchFamily="34" charset="0"/>
              <a:buChar char="•"/>
            </a:pPr>
            <a:r>
              <a:rPr lang="en-US" dirty="0"/>
              <a:t> Financial Need (varies by college/university)  </a:t>
            </a:r>
          </a:p>
          <a:p>
            <a:endParaRPr lang="en-US" dirty="0"/>
          </a:p>
          <a:p>
            <a:r>
              <a:rPr lang="en-US" dirty="0"/>
              <a:t>Colleges will combine all sources aid</a:t>
            </a:r>
            <a:r>
              <a:rPr lang="en-US" baseline="0" dirty="0"/>
              <a:t> available to try to meet your financial need; however, i</a:t>
            </a:r>
            <a:r>
              <a:rPr lang="en-US" dirty="0"/>
              <a:t>n many cases, the college may not be able to meet 100% of your financial need. The difference between the Financial Need and the amount of financial aid offered by the college is often known as the “</a:t>
            </a:r>
            <a:r>
              <a:rPr lang="en-US" i="1" dirty="0"/>
              <a:t>gap” </a:t>
            </a:r>
            <a:r>
              <a:rPr lang="en-US" dirty="0"/>
              <a:t>which the family also will be responsible for paying out-of-pocket.</a:t>
            </a:r>
          </a:p>
          <a:p>
            <a:r>
              <a:rPr lang="en-US" dirty="0"/>
              <a:t>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19</a:t>
            </a:fld>
            <a:endParaRPr lang="en-US" dirty="0"/>
          </a:p>
        </p:txBody>
      </p:sp>
    </p:spTree>
    <p:extLst>
      <p:ext uri="{BB962C8B-B14F-4D97-AF65-F5344CB8AC3E}">
        <p14:creationId xmlns:p14="http://schemas.microsoft.com/office/powerpoint/2010/main" val="240470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will cover the basics of financial aid including </a:t>
            </a:r>
            <a:r>
              <a:rPr lang="en-US" dirty="0" smtClean="0"/>
              <a:t>questions</a:t>
            </a:r>
            <a:r>
              <a:rPr lang="en-US" baseline="0" dirty="0" smtClean="0"/>
              <a:t> such as </a:t>
            </a:r>
            <a:r>
              <a:rPr lang="en-US" dirty="0" smtClean="0"/>
              <a:t>what </a:t>
            </a:r>
            <a:r>
              <a:rPr lang="en-US" dirty="0"/>
              <a:t>is it? What</a:t>
            </a:r>
            <a:r>
              <a:rPr lang="en-US" baseline="0" dirty="0"/>
              <a:t> types of financial aid are available, what is the FAFSA?   What is meant by Expected Family Contribution, Cost of Attendance and Financial Need?  And finally what are special circumstances in terms of financial aid.</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a:t>
            </a:fld>
            <a:endParaRPr lang="en-US" dirty="0"/>
          </a:p>
        </p:txBody>
      </p:sp>
    </p:spTree>
    <p:extLst>
      <p:ext uri="{BB962C8B-B14F-4D97-AF65-F5344CB8AC3E}">
        <p14:creationId xmlns:p14="http://schemas.microsoft.com/office/powerpoint/2010/main" val="4120711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examples on the </a:t>
            </a:r>
            <a:r>
              <a:rPr lang="en-US" dirty="0" smtClean="0"/>
              <a:t>slide </a:t>
            </a:r>
            <a:r>
              <a:rPr lang="en-US" dirty="0"/>
              <a:t>show how </a:t>
            </a:r>
            <a:r>
              <a:rPr lang="en-US" i="1" dirty="0"/>
              <a:t>financial need</a:t>
            </a:r>
            <a:r>
              <a:rPr lang="en-US" dirty="0"/>
              <a:t> is calculated and how it will vary from college to college based on COA.  Remember your EFC will be the same at each college, but your COA will be different.  As a result your financial need will not be the same at every college.</a:t>
            </a:r>
          </a:p>
          <a:p>
            <a:pPr defTabSz="931774">
              <a:defRPr/>
            </a:pPr>
            <a:endParaRPr lang="en-US" dirty="0"/>
          </a:p>
          <a:p>
            <a:pPr defTabSz="931774">
              <a:defRPr/>
            </a:pPr>
            <a:r>
              <a:rPr lang="en-US" dirty="0"/>
              <a:t>Don’t let the sticker price of a school scare you.  Apply to a variety of different schools.  Sometimes,</a:t>
            </a:r>
            <a:r>
              <a:rPr lang="en-US" baseline="0" dirty="0"/>
              <a:t> the most expensive schools may also end up being the most affordable as they may have more funds available to award.</a:t>
            </a:r>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20</a:t>
            </a:fld>
            <a:endParaRPr lang="en-US" dirty="0"/>
          </a:p>
        </p:txBody>
      </p:sp>
    </p:spTree>
    <p:extLst>
      <p:ext uri="{BB962C8B-B14F-4D97-AF65-F5344CB8AC3E}">
        <p14:creationId xmlns:p14="http://schemas.microsoft.com/office/powerpoint/2010/main" val="879005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complete the financial aid application process, the financial aid administrators at each college that you are considering will “package” all available aid options and send an award offer for consideration.  Because each college has its own packaging policy, the types of financial aid offered to you will probably vary from college to college.  The financial aid offer may include a combination of financial aid programs from various sources, such as grants, scholarships, work-study, and student loans.  As you review the award offers, consider the cost of attendance, the EFC, your financial aid eligibility, the types of financial aid programs offered, and your anticipated out-of-pocket cost.</a:t>
            </a:r>
          </a:p>
          <a:p>
            <a:r>
              <a:rPr lang="en-US" dirty="0"/>
              <a:t> </a:t>
            </a:r>
          </a:p>
          <a:p>
            <a:r>
              <a:rPr lang="en-US" dirty="0"/>
              <a:t>Ideally,</a:t>
            </a:r>
            <a:r>
              <a:rPr lang="en-US" baseline="0" dirty="0"/>
              <a:t> you want to look for award letters that include more gift aid because this is money you typically won’t have to repay.  </a:t>
            </a:r>
            <a:endParaRPr lang="en-US" baseline="0" dirty="0" smtClean="0"/>
          </a:p>
          <a:p>
            <a:endParaRPr lang="en-US" baseline="0" dirty="0" smtClean="0"/>
          </a:p>
          <a:p>
            <a:r>
              <a:rPr lang="en-US" baseline="0" dirty="0" smtClean="0"/>
              <a:t>At HCC you will not see a student loan on your initial award offer.  If you are interested in a student loan at HCC you must contact the Financial Aid office for instructions on how to apply.</a:t>
            </a:r>
            <a:endParaRPr lang="en-US" dirty="0"/>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21</a:t>
            </a:fld>
            <a:endParaRPr lang="en-US" dirty="0"/>
          </a:p>
        </p:txBody>
      </p:sp>
    </p:spTree>
    <p:extLst>
      <p:ext uri="{BB962C8B-B14F-4D97-AF65-F5344CB8AC3E}">
        <p14:creationId xmlns:p14="http://schemas.microsoft.com/office/powerpoint/2010/main" val="182875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completing the FAFSA for the 2122 academic</a:t>
            </a:r>
            <a:r>
              <a:rPr lang="en-US" baseline="0" dirty="0" smtClean="0"/>
              <a:t> year you will be asked to provide tax information from 2019.  If there is a significant difference in your current financial situation from 2019 due to for example a change in employment or parent marital status or  large medical expenses not covered by insurance, the financial aid department may be able to make some adjustments to your application so that it more accurately reflects your current financial situation.  You must first complete the FAFSA with the 2019 tax information as directed, then contact the financial aid office at the school you plan to attend for further instructions.  Each school will have its own policy and procedures regarding adjustments for special circumstances and the decisions made the school cannot be appealed.</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22</a:t>
            </a:fld>
            <a:endParaRPr lang="en-US" dirty="0"/>
          </a:p>
        </p:txBody>
      </p:sp>
    </p:spTree>
    <p:extLst>
      <p:ext uri="{BB962C8B-B14F-4D97-AF65-F5344CB8AC3E}">
        <p14:creationId xmlns:p14="http://schemas.microsoft.com/office/powerpoint/2010/main" val="47052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you make your way through the financial aid process, keep the following tips in mind…</a:t>
            </a:r>
          </a:p>
          <a:p>
            <a:pPr marL="228632" indent="-228632">
              <a:buFont typeface="Arial" pitchFamily="34" charset="0"/>
              <a:buChar char="•"/>
              <a:defRPr/>
            </a:pPr>
            <a:r>
              <a:rPr lang="en-US" dirty="0"/>
              <a:t>Apply early</a:t>
            </a:r>
          </a:p>
          <a:p>
            <a:pPr marL="228632" indent="-228632">
              <a:buFont typeface="Arial" pitchFamily="34" charset="0"/>
              <a:buChar char="•"/>
              <a:defRPr/>
            </a:pPr>
            <a:r>
              <a:rPr lang="en-US" dirty="0"/>
              <a:t>Information reported on the FAFSA is confidential and used only to determine your financial aid eligibility</a:t>
            </a:r>
          </a:p>
          <a:p>
            <a:pPr marL="228632" indent="-228632">
              <a:buFont typeface="Arial" pitchFamily="34" charset="0"/>
              <a:buChar char="•"/>
              <a:defRPr/>
            </a:pPr>
            <a:r>
              <a:rPr lang="en-US" dirty="0"/>
              <a:t>You may be asked to submit documentation to the financial aid office for verification </a:t>
            </a:r>
            <a:r>
              <a:rPr lang="en-US" dirty="0" smtClean="0"/>
              <a:t>purposes</a:t>
            </a:r>
          </a:p>
          <a:p>
            <a:pPr marL="685832" lvl="1" indent="-228632">
              <a:buFont typeface="Arial" pitchFamily="34" charset="0"/>
              <a:buChar char="•"/>
              <a:defRPr/>
            </a:pPr>
            <a:r>
              <a:rPr lang="en-US" dirty="0" smtClean="0"/>
              <a:t>About</a:t>
            </a:r>
            <a:r>
              <a:rPr lang="en-US" baseline="0" dirty="0" smtClean="0"/>
              <a:t> one in three students are chosen for a process called verification where colleges and universities are required to collect information and verify the FAFSA was filed accurately.  Additional requirements for institutional, federal or state aid may be necessary at this time as well.  Students should read the award notification carefully to understand any additional requirements, instructions and deadlines as these tasks must be completed quickly.</a:t>
            </a:r>
            <a:endParaRPr lang="en-US" dirty="0"/>
          </a:p>
          <a:p>
            <a:pPr marL="228632" indent="-228632">
              <a:buFont typeface="Arial" pitchFamily="34" charset="0"/>
              <a:buChar char="•"/>
              <a:defRPr/>
            </a:pPr>
            <a:r>
              <a:rPr lang="en-US" dirty="0"/>
              <a:t>Supplemental applications or forms may be required</a:t>
            </a:r>
          </a:p>
          <a:p>
            <a:pPr marL="228632" indent="-228632">
              <a:buFont typeface="Arial" pitchFamily="34" charset="0"/>
              <a:buChar char="•"/>
              <a:defRPr/>
            </a:pPr>
            <a:r>
              <a:rPr lang="en-US" dirty="0"/>
              <a:t>Keep track of application DEADLINES</a:t>
            </a:r>
            <a:r>
              <a:rPr lang="en-US" dirty="0" smtClean="0"/>
              <a:t>!  Remember</a:t>
            </a:r>
            <a:r>
              <a:rPr lang="en-US" baseline="0" dirty="0" smtClean="0"/>
              <a:t> that schools will have different deadlines.</a:t>
            </a:r>
            <a:endParaRPr lang="en-US" dirty="0"/>
          </a:p>
          <a:p>
            <a:pPr marL="228632" indent="-228632">
              <a:buFont typeface="Arial" pitchFamily="34" charset="0"/>
              <a:buChar char="•"/>
              <a:defRPr/>
            </a:pPr>
            <a:r>
              <a:rPr lang="en-US" dirty="0"/>
              <a:t>Keep a copy of everything you submit</a:t>
            </a:r>
          </a:p>
          <a:p>
            <a:pPr marL="228632" indent="-228632">
              <a:buFont typeface="Arial" pitchFamily="34" charset="0"/>
              <a:buChar char="•"/>
              <a:defRPr/>
            </a:pPr>
            <a:r>
              <a:rPr lang="en-US" dirty="0"/>
              <a:t>Make sure to reapply for financial aid every year</a:t>
            </a:r>
          </a:p>
          <a:p>
            <a:pPr marL="228624" indent="-228624">
              <a:buFontTx/>
              <a:buChar char="•"/>
              <a:defRPr/>
            </a:pPr>
            <a:endParaRPr lang="en-US" dirty="0"/>
          </a:p>
          <a:p>
            <a:pPr marL="228624" indent="-228624">
              <a:defRPr/>
            </a:pPr>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23</a:t>
            </a:fld>
            <a:endParaRPr lang="en-US" dirty="0"/>
          </a:p>
        </p:txBody>
      </p:sp>
    </p:spTree>
    <p:extLst>
      <p:ext uri="{BB962C8B-B14F-4D97-AF65-F5344CB8AC3E}">
        <p14:creationId xmlns:p14="http://schemas.microsoft.com/office/powerpoint/2010/main" val="217414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become overwhelmed by the sticker price of a college, it may not be what is seems.  Here are a few steps to remember... </a:t>
            </a:r>
          </a:p>
          <a:p>
            <a:pPr>
              <a:buFont typeface="Arial" pitchFamily="34" charset="0"/>
              <a:buChar char="•"/>
            </a:pPr>
            <a:r>
              <a:rPr lang="en-US" dirty="0"/>
              <a:t> It is never too early to start planning for the future</a:t>
            </a:r>
          </a:p>
          <a:p>
            <a:pPr>
              <a:buFont typeface="Arial" pitchFamily="34" charset="0"/>
              <a:buChar char="•"/>
            </a:pPr>
            <a:r>
              <a:rPr lang="en-US" dirty="0"/>
              <a:t> The first step in the financial aid process is the FAFSA</a:t>
            </a:r>
          </a:p>
          <a:p>
            <a:pPr>
              <a:buFont typeface="Arial" pitchFamily="34" charset="0"/>
              <a:buChar char="•"/>
            </a:pPr>
            <a:r>
              <a:rPr lang="en-US" dirty="0"/>
              <a:t> Receive, review, and edit the </a:t>
            </a:r>
            <a:r>
              <a:rPr lang="en-US" i="1" dirty="0"/>
              <a:t>Student Aid Report </a:t>
            </a:r>
            <a:r>
              <a:rPr lang="en-US" dirty="0"/>
              <a:t>as appropriate - check with the financial aid office first. </a:t>
            </a:r>
          </a:p>
          <a:p>
            <a:pPr>
              <a:buFont typeface="Arial" pitchFamily="34" charset="0"/>
              <a:buChar char="•"/>
            </a:pPr>
            <a:r>
              <a:rPr lang="en-US" baseline="0" dirty="0"/>
              <a:t> If you are selected for verification, submit any necessary documentation</a:t>
            </a:r>
            <a:endParaRPr lang="en-US" dirty="0"/>
          </a:p>
          <a:p>
            <a:pPr>
              <a:buFont typeface="Arial" pitchFamily="34" charset="0"/>
              <a:buChar char="•"/>
            </a:pPr>
            <a:r>
              <a:rPr lang="en-US" dirty="0"/>
              <a:t> Consider all your </a:t>
            </a:r>
            <a:r>
              <a:rPr lang="es-MX" i="1" dirty="0"/>
              <a:t>a</a:t>
            </a:r>
            <a:r>
              <a:rPr lang="en-US" i="1" dirty="0"/>
              <a:t>ward offers</a:t>
            </a:r>
            <a:r>
              <a:rPr lang="en-US" dirty="0"/>
              <a:t> </a:t>
            </a:r>
          </a:p>
          <a:p>
            <a:pPr>
              <a:buFont typeface="Arial" pitchFamily="34" charset="0"/>
              <a:buChar char="•"/>
            </a:pPr>
            <a:r>
              <a:rPr lang="en-US" dirty="0"/>
              <a:t> Respond to college offers by designated deadlines (including</a:t>
            </a:r>
            <a:r>
              <a:rPr lang="en-US" baseline="0" dirty="0"/>
              <a:t> those colleges you decide not to attend)</a:t>
            </a:r>
            <a:endParaRPr lang="en-US" dirty="0"/>
          </a:p>
          <a:p>
            <a:pPr>
              <a:buFont typeface="Arial" pitchFamily="34" charset="0"/>
              <a:buChar char="•"/>
            </a:pPr>
            <a:r>
              <a:rPr lang="en-US" dirty="0"/>
              <a:t> Advise school(s) of outside scholarships </a:t>
            </a:r>
          </a:p>
          <a:p>
            <a:pPr>
              <a:buFont typeface="Arial" pitchFamily="34" charset="0"/>
              <a:buChar char="•"/>
            </a:pPr>
            <a:r>
              <a:rPr lang="en-US" dirty="0"/>
              <a:t> Renew the FAFSA every year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24</a:t>
            </a:fld>
            <a:endParaRPr lang="en-US" dirty="0"/>
          </a:p>
        </p:txBody>
      </p:sp>
    </p:spTree>
    <p:extLst>
      <p:ext uri="{BB962C8B-B14F-4D97-AF65-F5344CB8AC3E}">
        <p14:creationId xmlns:p14="http://schemas.microsoft.com/office/powerpoint/2010/main" val="386910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Illinois Student Assistant</a:t>
            </a:r>
            <a:r>
              <a:rPr lang="en-US" baseline="0" dirty="0" smtClean="0"/>
              <a:t> Commission’s website at www.ISAC.org contains many resources the you and your parents can take advantage of including calculators to estimate how much to save for college and repayment calculators for student loans.  The Department of Education also provides resources at StudentAid.gov.</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25</a:t>
            </a:fld>
            <a:endParaRPr lang="en-US" dirty="0"/>
          </a:p>
        </p:txBody>
      </p:sp>
    </p:spTree>
    <p:extLst>
      <p:ext uri="{BB962C8B-B14F-4D97-AF65-F5344CB8AC3E}">
        <p14:creationId xmlns:p14="http://schemas.microsoft.com/office/powerpoint/2010/main" val="1074196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Thank you for your time.  If</a:t>
            </a:r>
            <a:r>
              <a:rPr lang="en-US" baseline="0" dirty="0" smtClean="0"/>
              <a:t> at any time you have questions or need help understanding financial aid please fee free to contact the Highland Community College financial aid department.  You can reach the financial aid department directly at </a:t>
            </a:r>
            <a:r>
              <a:rPr lang="en-US" sz="1200" b="1" kern="1200" dirty="0" smtClean="0">
                <a:solidFill>
                  <a:schemeClr val="tx1"/>
                </a:solidFill>
                <a:effectLst/>
                <a:latin typeface="+mn-lt"/>
                <a:ea typeface="+mn-ea"/>
                <a:cs typeface="+mn-cs"/>
                <a:hlinkClick r:id="rId3"/>
              </a:rPr>
              <a:t>financialaid@highland.edu</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or</a:t>
            </a:r>
            <a:r>
              <a:rPr lang="en-US" sz="1200" b="0" kern="1200" baseline="0" dirty="0" smtClean="0">
                <a:solidFill>
                  <a:schemeClr val="tx1"/>
                </a:solidFill>
                <a:effectLst/>
                <a:latin typeface="+mn-lt"/>
                <a:ea typeface="+mn-ea"/>
                <a:cs typeface="+mn-cs"/>
              </a:rPr>
              <a:t> by phone at 815-599-3519.</a:t>
            </a:r>
            <a:endParaRPr lang="en-US" dirty="0"/>
          </a:p>
        </p:txBody>
      </p:sp>
      <p:sp>
        <p:nvSpPr>
          <p:cNvPr id="5" name="Slide Number Placeholder 4"/>
          <p:cNvSpPr>
            <a:spLocks noGrp="1"/>
          </p:cNvSpPr>
          <p:nvPr>
            <p:ph type="sldNum" sz="quarter" idx="5"/>
          </p:nvPr>
        </p:nvSpPr>
        <p:spPr/>
        <p:txBody>
          <a:bodyPr/>
          <a:lstStyle/>
          <a:p>
            <a:pPr>
              <a:defRPr/>
            </a:pPr>
            <a:fld id="{D01108B4-52EA-43D0-916F-38E24B09AA3D}" type="slidenum">
              <a:rPr lang="es-MX">
                <a:solidFill>
                  <a:prstClr val="black"/>
                </a:solidFill>
              </a:rPr>
              <a:pPr>
                <a:defRPr/>
              </a:pPr>
              <a:t>26</a:t>
            </a:fld>
            <a:endParaRPr lang="es-MX" dirty="0">
              <a:solidFill>
                <a:prstClr val="black"/>
              </a:solidFill>
            </a:endParaRPr>
          </a:p>
        </p:txBody>
      </p:sp>
      <p:sp>
        <p:nvSpPr>
          <p:cNvPr id="6" name="Footer Placeholder 5"/>
          <p:cNvSpPr>
            <a:spLocks noGrp="1"/>
          </p:cNvSpPr>
          <p:nvPr>
            <p:ph type="ftr" sz="quarter" idx="10"/>
          </p:nvPr>
        </p:nvSpPr>
        <p:spPr/>
        <p:txBody>
          <a:bodyPr/>
          <a:lstStyle/>
          <a:p>
            <a:pPr>
              <a:defRPr/>
            </a:pPr>
            <a:endParaRPr lang="es-MX" dirty="0">
              <a:solidFill>
                <a:prstClr val="black"/>
              </a:solidFill>
            </a:endParaRPr>
          </a:p>
        </p:txBody>
      </p:sp>
    </p:spTree>
    <p:extLst>
      <p:ext uri="{BB962C8B-B14F-4D97-AF65-F5344CB8AC3E}">
        <p14:creationId xmlns:p14="http://schemas.microsoft.com/office/powerpoint/2010/main" val="36560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will start with a definition of Financial Aid.  </a:t>
            </a:r>
            <a:r>
              <a:rPr lang="en-US" dirty="0"/>
              <a:t>Financial aid refers to specific </a:t>
            </a:r>
            <a:r>
              <a:rPr lang="en-US" i="1" dirty="0"/>
              <a:t>borrowed, given, </a:t>
            </a:r>
            <a:r>
              <a:rPr lang="en-US" dirty="0"/>
              <a:t>or </a:t>
            </a:r>
            <a:r>
              <a:rPr lang="en-US" i="1" dirty="0"/>
              <a:t>earned</a:t>
            </a:r>
            <a:r>
              <a:rPr lang="en-US" dirty="0"/>
              <a:t> money that can be obtained from various sources to help pay for college</a:t>
            </a:r>
            <a:r>
              <a:rPr lang="en-US" baseline="0" dirty="0"/>
              <a:t> and </a:t>
            </a:r>
            <a:r>
              <a:rPr lang="en-US" dirty="0"/>
              <a:t>makes college affordable for you. It is intended to make up the difference between what your family can afford to pay and what college costs. </a:t>
            </a:r>
          </a:p>
          <a:p>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3</a:t>
            </a:fld>
            <a:endParaRPr lang="en-US" dirty="0"/>
          </a:p>
        </p:txBody>
      </p:sp>
    </p:spTree>
    <p:extLst>
      <p:ext uri="{BB962C8B-B14F-4D97-AF65-F5344CB8AC3E}">
        <p14:creationId xmlns:p14="http://schemas.microsoft.com/office/powerpoint/2010/main" val="120636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basic types of financial aid: gift-aid and self-help aid.</a:t>
            </a:r>
          </a:p>
          <a:p>
            <a:r>
              <a:rPr lang="en-US" dirty="0"/>
              <a:t> </a:t>
            </a:r>
          </a:p>
          <a:p>
            <a:r>
              <a:rPr lang="en-US" b="1" dirty="0"/>
              <a:t>Gift Aid</a:t>
            </a:r>
            <a:r>
              <a:rPr lang="en-US" dirty="0"/>
              <a:t> is usually awarded in the form of grants and scholarships.  It is assistance that generally does not have to be repaid.</a:t>
            </a:r>
          </a:p>
          <a:p>
            <a:endParaRPr lang="en-US" b="1" dirty="0"/>
          </a:p>
          <a:p>
            <a:r>
              <a:rPr lang="en-US" b="1" dirty="0"/>
              <a:t>	Grants</a:t>
            </a:r>
            <a:r>
              <a:rPr lang="en-US" dirty="0"/>
              <a:t> are usually awarded on the basis of a student’s </a:t>
            </a:r>
            <a:r>
              <a:rPr lang="en-US" i="1" dirty="0"/>
              <a:t>financial need </a:t>
            </a:r>
            <a:r>
              <a:rPr lang="en-US" dirty="0"/>
              <a:t>or limited ability to meet the costs of college.</a:t>
            </a:r>
          </a:p>
          <a:p>
            <a:endParaRPr lang="en-US" b="1" dirty="0"/>
          </a:p>
          <a:p>
            <a:r>
              <a:rPr lang="en-US" b="1" dirty="0"/>
              <a:t>	Scholarships</a:t>
            </a:r>
            <a:r>
              <a:rPr lang="en-US" dirty="0"/>
              <a:t> may be awarded to reward merit such as academic achievement, athletic ability, artistic talent, background, or other attributes you</a:t>
            </a:r>
            <a:r>
              <a:rPr lang="en-US" baseline="0" dirty="0"/>
              <a:t> </a:t>
            </a:r>
            <a:r>
              <a:rPr lang="en-US" dirty="0"/>
              <a:t>may have. Be cautious of any scholarships that ask you to pay.</a:t>
            </a:r>
            <a:r>
              <a:rPr lang="en-US" baseline="0" dirty="0"/>
              <a:t>  Never pay to complete or submit a scholarship application.  Highland Community College offers many scholarships through the Highland Foundation.  Generally the scholarship application deadline for Highland scholarships is April 1</a:t>
            </a:r>
            <a:r>
              <a:rPr lang="en-US" baseline="30000" dirty="0"/>
              <a:t>st</a:t>
            </a:r>
            <a:r>
              <a:rPr lang="en-US" baseline="0" dirty="0"/>
              <a:t> and all of these scholarship applications can be found on the HCC website.  I highly encourage all students planning to attend Highland to fill visit the website and fill out as many scholarship applications as you can.</a:t>
            </a:r>
          </a:p>
          <a:p>
            <a:endParaRPr lang="en-US" b="1" baseline="0" dirty="0"/>
          </a:p>
          <a:p>
            <a:r>
              <a:rPr lang="en-US" b="1" baseline="0" dirty="0"/>
              <a:t>Se</a:t>
            </a:r>
            <a:r>
              <a:rPr lang="en-US" b="1" dirty="0"/>
              <a:t>lf-Help Aid</a:t>
            </a:r>
            <a:r>
              <a:rPr lang="en-US" dirty="0"/>
              <a:t> requires you to take a bit more responsibility and includes work opportunities and loans</a:t>
            </a:r>
          </a:p>
          <a:p>
            <a:endParaRPr lang="en-US" b="1" dirty="0"/>
          </a:p>
          <a:p>
            <a:pPr lvl="2"/>
            <a:r>
              <a:rPr lang="en-US" b="1" dirty="0"/>
              <a:t>Work-study</a:t>
            </a:r>
            <a:r>
              <a:rPr lang="en-US" dirty="0"/>
              <a:t>  Federal</a:t>
            </a:r>
            <a:r>
              <a:rPr lang="en-US" baseline="0" dirty="0"/>
              <a:t> work-study is a p</a:t>
            </a:r>
            <a:r>
              <a:rPr lang="en-US" dirty="0"/>
              <a:t>rogram that allows students to earn funds through</a:t>
            </a:r>
            <a:r>
              <a:rPr lang="en-US" baseline="0" dirty="0"/>
              <a:t> </a:t>
            </a:r>
            <a:r>
              <a:rPr lang="en-US" dirty="0"/>
              <a:t>part-time employment to help meet their financial needs and obtain work experience. All funds awarded must be </a:t>
            </a:r>
            <a:r>
              <a:rPr lang="en-US" i="1" dirty="0"/>
              <a:t>earned</a:t>
            </a:r>
            <a:r>
              <a:rPr lang="en-US" i="0" baseline="0" dirty="0"/>
              <a:t> and students are responsible for securing a job on campus.</a:t>
            </a:r>
            <a:endParaRPr lang="en-US" dirty="0"/>
          </a:p>
          <a:p>
            <a:endParaRPr lang="en-US" b="1" dirty="0"/>
          </a:p>
          <a:p>
            <a:pPr lvl="2"/>
            <a:r>
              <a:rPr lang="en-US" b="1" dirty="0"/>
              <a:t>Student loans</a:t>
            </a:r>
            <a:r>
              <a:rPr lang="en-US" dirty="0"/>
              <a:t> are financial aid that must be repaid. Most loans sponsored</a:t>
            </a:r>
            <a:r>
              <a:rPr lang="en-US" baseline="0" dirty="0"/>
              <a:t> by the federal government</a:t>
            </a:r>
            <a:r>
              <a:rPr lang="en-US" dirty="0"/>
              <a:t> are awarded based on financial need and have a low</a:t>
            </a:r>
            <a:r>
              <a:rPr lang="en-US" baseline="0" dirty="0"/>
              <a:t> </a:t>
            </a:r>
            <a:r>
              <a:rPr lang="en-US" dirty="0"/>
              <a:t>interest. Most</a:t>
            </a:r>
            <a:r>
              <a:rPr lang="en-US" baseline="0" dirty="0"/>
              <a:t> federal loans are the student’s responsibility.</a:t>
            </a:r>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4</a:t>
            </a:fld>
            <a:endParaRPr lang="en-US" dirty="0"/>
          </a:p>
        </p:txBody>
      </p:sp>
    </p:spTree>
    <p:extLst>
      <p:ext uri="{BB962C8B-B14F-4D97-AF65-F5344CB8AC3E}">
        <p14:creationId xmlns:p14="http://schemas.microsoft.com/office/powerpoint/2010/main" val="295588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aid comes from a variety of sources.</a:t>
            </a:r>
          </a:p>
          <a:p>
            <a:endParaRPr lang="en-US" b="1" dirty="0"/>
          </a:p>
          <a:p>
            <a:r>
              <a:rPr lang="en-US" b="1" dirty="0"/>
              <a:t>Federal Government - </a:t>
            </a:r>
            <a:r>
              <a:rPr lang="en-US" dirty="0"/>
              <a:t>Federal financial aid programs are administered by the U.S. Department of Education.  This includes the Pell </a:t>
            </a:r>
            <a:r>
              <a:rPr lang="en-US" dirty="0" smtClean="0"/>
              <a:t>grant, the Supplemental</a:t>
            </a:r>
            <a:r>
              <a:rPr lang="en-US" baseline="0" dirty="0" smtClean="0"/>
              <a:t> Educational Opportunity or SEOG grant, the Teach grant</a:t>
            </a:r>
            <a:r>
              <a:rPr lang="en-US" dirty="0" smtClean="0"/>
              <a:t> </a:t>
            </a:r>
            <a:r>
              <a:rPr lang="en-US" dirty="0"/>
              <a:t>and Federal student loans.</a:t>
            </a:r>
          </a:p>
          <a:p>
            <a:endParaRPr lang="en-US" b="1" dirty="0"/>
          </a:p>
          <a:p>
            <a:r>
              <a:rPr lang="en-US" b="1" dirty="0"/>
              <a:t>State Government - </a:t>
            </a:r>
            <a:r>
              <a:rPr lang="en-US" dirty="0"/>
              <a:t>In Illinois, state and some federal financial aid is administered by the Illinois Student Assistance Commission (ISAC). This </a:t>
            </a:r>
            <a:r>
              <a:rPr lang="en-US" dirty="0" smtClean="0"/>
              <a:t>includes </a:t>
            </a:r>
            <a:r>
              <a:rPr lang="en-US" dirty="0"/>
              <a:t>the MAP </a:t>
            </a:r>
            <a:r>
              <a:rPr lang="en-US" dirty="0" smtClean="0"/>
              <a:t>grant, the</a:t>
            </a:r>
            <a:r>
              <a:rPr lang="en-US" baseline="0" dirty="0" smtClean="0"/>
              <a:t> Illinois Veterans Grant and the Illinois National Guard Grant</a:t>
            </a:r>
            <a:r>
              <a:rPr lang="en-US" dirty="0" smtClean="0"/>
              <a:t>.</a:t>
            </a:r>
            <a:endParaRPr lang="en-US" dirty="0"/>
          </a:p>
          <a:p>
            <a:endParaRPr lang="en-US" b="1" dirty="0"/>
          </a:p>
          <a:p>
            <a:r>
              <a:rPr lang="en-US" b="1" dirty="0"/>
              <a:t>Colleges and Universities - </a:t>
            </a:r>
            <a:r>
              <a:rPr lang="en-US" dirty="0"/>
              <a:t>Colleges, universities, and other higher education institutions also offer financial aid assistance to their students.  The financial aid office on campus is the best place to inquire about institutional financial aid options.  As mentioned in the previous slide</a:t>
            </a:r>
            <a:r>
              <a:rPr lang="en-US" baseline="0" dirty="0"/>
              <a:t> the Highland Foundation offers many scholarships.</a:t>
            </a:r>
            <a:endParaRPr lang="en-US" dirty="0"/>
          </a:p>
          <a:p>
            <a:endParaRPr lang="en-US" b="1" dirty="0"/>
          </a:p>
          <a:p>
            <a:r>
              <a:rPr lang="en-US" b="1" dirty="0"/>
              <a:t>Private Sources - </a:t>
            </a:r>
            <a:r>
              <a:rPr lang="en-US" dirty="0"/>
              <a:t>Many agencies, associations, corporations, and civic, religious, and philanthropic groups award scholarships to college students.  Check with local service organizations such as the Lions club and your or your parents place of employment for scholarship opportunities or tuition assistance.  Be sure to research them early and carefully</a:t>
            </a:r>
            <a:r>
              <a:rPr lang="en-US" dirty="0" smtClean="0"/>
              <a:t>.  High</a:t>
            </a:r>
            <a:r>
              <a:rPr lang="en-US" baseline="0" dirty="0" smtClean="0"/>
              <a:t> school guidance offices will usually publicize local scholarships available to students planning to attend college.</a:t>
            </a:r>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5</a:t>
            </a:fld>
            <a:endParaRPr lang="en-US" dirty="0"/>
          </a:p>
        </p:txBody>
      </p:sp>
    </p:spTree>
    <p:extLst>
      <p:ext uri="{BB962C8B-B14F-4D97-AF65-F5344CB8AC3E}">
        <p14:creationId xmlns:p14="http://schemas.microsoft.com/office/powerpoint/2010/main" val="384290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two main grants for Illinois students..  By completing a FAFSA, students are considered and may qualify for the Pell</a:t>
            </a:r>
            <a:r>
              <a:rPr lang="en-US" baseline="0" dirty="0"/>
              <a:t> and MAP grants.</a:t>
            </a:r>
            <a:r>
              <a:rPr lang="en-US" dirty="0"/>
              <a:t>  These are the largest</a:t>
            </a:r>
            <a:r>
              <a:rPr lang="en-US" baseline="0" dirty="0"/>
              <a:t> grants a student may be eligible to receive.  The MAP grant is an Illinois grant available to students from Illinois attending an eligible Illinois school.  This grant is based on a schools tuition rate and the amount received will vary depending on what school a student is attending.  At Highland an eligible student can receive up to $2,939 per year.  Be aware that MAP funding is limited and the amount available runs out each year – this is why it is important to file your FAFSA as early as </a:t>
            </a:r>
            <a:r>
              <a:rPr lang="en-US" baseline="0" dirty="0" smtClean="0"/>
              <a:t>possible.  </a:t>
            </a:r>
            <a:r>
              <a:rPr lang="en-US" baseline="0" dirty="0"/>
              <a:t>The Pell grant is a federal grant available to students attending eligible schools nationwide.  If eligible, a student will received the same amount no matter what school he or she is attending.  This funding does not run out, however check with the school you are planning to attend to see if there are deadlines that must be met.</a:t>
            </a:r>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6</a:t>
            </a:fld>
            <a:endParaRPr lang="en-US" dirty="0"/>
          </a:p>
        </p:txBody>
      </p:sp>
    </p:spTree>
    <p:extLst>
      <p:ext uri="{BB962C8B-B14F-4D97-AF65-F5344CB8AC3E}">
        <p14:creationId xmlns:p14="http://schemas.microsoft.com/office/powerpoint/2010/main" val="25986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talk about Federal Work-Study.  </a:t>
            </a:r>
            <a:r>
              <a:rPr lang="en-US" b="0" dirty="0"/>
              <a:t>Federal Work Study </a:t>
            </a:r>
            <a:r>
              <a:rPr lang="en-US" dirty="0"/>
              <a:t>is a need-based financial aid program that allows eligible students to work part-time on- or off-campus. A Work-Study job is different from other jobs for the following two reasons: (1) the hours are flexible to ensure that students have enough time to study; and (2) when students apply for financial aid the following year, money earned through this program is not used to determine </a:t>
            </a:r>
            <a:r>
              <a:rPr lang="en-US" i="1" dirty="0"/>
              <a:t>financial need</a:t>
            </a:r>
            <a:r>
              <a:rPr lang="en-US" dirty="0"/>
              <a:t>.</a:t>
            </a:r>
          </a:p>
          <a:p>
            <a:endParaRPr lang="en-US" dirty="0"/>
          </a:p>
          <a:p>
            <a:pPr marL="0" lvl="1" defTabSz="931774">
              <a:defRPr/>
            </a:pPr>
            <a:r>
              <a:rPr lang="en-US" baseline="0" dirty="0"/>
              <a:t>The Career Services Center coordinates the Student Worker Program at Highland Community College placing over 80 students workers in 40 different areas of the college.  If you are interested in working on campus at Highland contact the Career Services Department located in Building H on the Highland campus.</a:t>
            </a:r>
            <a:endParaRPr lang="en-US" dirty="0"/>
          </a:p>
          <a:p>
            <a:endParaRPr lang="en-US" dirty="0"/>
          </a:p>
          <a:p>
            <a:r>
              <a:rPr lang="en-US" dirty="0"/>
              <a:t>Although not required at HCC, all students are encouraged to select “Yes” when asked on the FAFSA indicating they are interested</a:t>
            </a:r>
            <a:r>
              <a:rPr lang="en-US" baseline="0" dirty="0"/>
              <a:t> in Federal Work Study </a:t>
            </a:r>
            <a:r>
              <a:rPr lang="en-US" dirty="0"/>
              <a:t>so that at</a:t>
            </a:r>
            <a:r>
              <a:rPr lang="en-US" baseline="0" dirty="0"/>
              <a:t> least they are considered.</a:t>
            </a:r>
          </a:p>
          <a:p>
            <a:endParaRPr lang="en-US" baseline="0" dirty="0"/>
          </a:p>
          <a:p>
            <a:r>
              <a:rPr lang="en-US" baseline="0" dirty="0"/>
              <a:t>Note that f</a:t>
            </a:r>
            <a:r>
              <a:rPr lang="en-US" dirty="0"/>
              <a:t>unds for this program are limited, so it is important to complete the FAFSA as soon as possible.  </a:t>
            </a:r>
          </a:p>
          <a:p>
            <a:pPr algn="just" eaLnBrk="1" hangingPunct="1"/>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7</a:t>
            </a:fld>
            <a:endParaRPr lang="en-US" dirty="0"/>
          </a:p>
        </p:txBody>
      </p:sp>
    </p:spTree>
    <p:extLst>
      <p:ext uri="{BB962C8B-B14F-4D97-AF65-F5344CB8AC3E}">
        <p14:creationId xmlns:p14="http://schemas.microsoft.com/office/powerpoint/2010/main" val="75739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talk about student loans.  There are two types of federal</a:t>
            </a:r>
            <a:r>
              <a:rPr lang="en-US" baseline="0" dirty="0"/>
              <a:t> loans available to students – Subsidized and Unsubsidized.</a:t>
            </a:r>
            <a:endParaRPr lang="en-US" dirty="0"/>
          </a:p>
          <a:p>
            <a:endParaRPr lang="en-US" dirty="0"/>
          </a:p>
          <a:p>
            <a:r>
              <a:rPr lang="en-US" dirty="0"/>
              <a:t>To understand the difference between Subsidized and Unsubsidized, consider this:  </a:t>
            </a:r>
            <a:r>
              <a:rPr lang="en-US" i="1" dirty="0"/>
              <a:t>When will interest start to accrue (or accumulate)?</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 Direct Subsidized Loan the federal government pays the interest on your behalf while you are enrolled at least half time</a:t>
            </a:r>
            <a:r>
              <a:rPr lang="en-US" baseline="0" dirty="0"/>
              <a:t> </a:t>
            </a:r>
            <a:r>
              <a:rPr lang="en-US" dirty="0"/>
              <a:t>and during</a:t>
            </a:r>
            <a:r>
              <a:rPr lang="en-US" baseline="0" dirty="0"/>
              <a:t> grace periods and a</a:t>
            </a:r>
            <a:r>
              <a:rPr lang="en-US" dirty="0"/>
              <a:t>uthorized periods of </a:t>
            </a:r>
            <a:r>
              <a:rPr lang="en-US" u="sng" dirty="0"/>
              <a:t>deferment</a:t>
            </a:r>
            <a:r>
              <a:rPr lang="en-US" u="none" dirty="0"/>
              <a:t>. For example, if you borrow $1,000 freshman year</a:t>
            </a:r>
            <a:r>
              <a:rPr lang="en-US" u="none" baseline="0" dirty="0"/>
              <a:t> and you stay in school full-time for four years, when you graduate you will still only owe $1,000 because the federal government would have paid the interest on your behalf.  Students must qualify based on financial need for this type of loan.</a:t>
            </a:r>
            <a:endParaRPr lang="en-US" dirty="0"/>
          </a:p>
          <a:p>
            <a:endParaRPr lang="en-US" dirty="0"/>
          </a:p>
          <a:p>
            <a:r>
              <a:rPr lang="en-US" dirty="0"/>
              <a:t>With a Direct Unsubsidized loan interest begins to accrue right away.  You may pay this interest while you are in school or you can allow it to accrue and capitalize.  If you allow it to accrue, the interest will be added to your principal balance to be paid off with the rest of your loan when you stop attending on at least a half-time basis.  With this loan, </a:t>
            </a:r>
            <a:r>
              <a:rPr lang="en-US" baseline="0" dirty="0"/>
              <a:t>if you borrow $1,000 freshman year, when you graduate from college, you will owe more than just the initial $1,000 because interest will have accrued on your loan.  This loan is not based on financial need and it is available to all students.</a:t>
            </a:r>
          </a:p>
          <a:p>
            <a:endParaRPr lang="en-US" baseline="0" dirty="0"/>
          </a:p>
          <a:p>
            <a:r>
              <a:rPr lang="en-US" baseline="0" dirty="0"/>
              <a:t>Both loans have a grace period of 6 months after the student either graduates or falls below ½ before repayment of the loans begins.</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8</a:t>
            </a:fld>
            <a:endParaRPr lang="en-US" dirty="0"/>
          </a:p>
        </p:txBody>
      </p:sp>
    </p:spTree>
    <p:extLst>
      <p:ext uri="{BB962C8B-B14F-4D97-AF65-F5344CB8AC3E}">
        <p14:creationId xmlns:p14="http://schemas.microsoft.com/office/powerpoint/2010/main" val="311418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limits to how much money you can borrow from the federal loan programs.  As a freshman, dependent student you may borrow up to $5,500 – but only $3,500 of this can be subsidized.  These loans are in the student’s name only, do not need a co-signer and are not credit based.</a:t>
            </a:r>
          </a:p>
          <a:p>
            <a:pPr defTabSz="931774">
              <a:defRPr/>
            </a:pPr>
            <a:endParaRPr lang="en-US" dirty="0"/>
          </a:p>
          <a:p>
            <a:pPr defTabSz="931774">
              <a:defRPr/>
            </a:pPr>
            <a:r>
              <a:rPr lang="en-US" dirty="0"/>
              <a:t>In addition to federal student loans, Parent PLUS loans are available if the student has received the maximum amount of financial aid in their name but still has room in their total financial aid package for additional aid.  PLUS loans offer the parents an opportunity to borrow federal loans in their own name to supplement a student’s financial aid.  These loans have the highest interest rate and are a credit-based loan.  If the parent is not approved for the loan the student will receive an additional unsubsidized loan.  Finally, these loans do not have a grace period so repayment generally begins within 60 days of the final disbursement.</a:t>
            </a:r>
          </a:p>
          <a:p>
            <a:pPr defTabSz="931774">
              <a:defRPr/>
            </a:pPr>
            <a:r>
              <a:rPr lang="en-US" dirty="0"/>
              <a:t>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9</a:t>
            </a:fld>
            <a:endParaRPr lang="en-US" dirty="0"/>
          </a:p>
        </p:txBody>
      </p:sp>
    </p:spTree>
    <p:extLst>
      <p:ext uri="{BB962C8B-B14F-4D97-AF65-F5344CB8AC3E}">
        <p14:creationId xmlns:p14="http://schemas.microsoft.com/office/powerpoint/2010/main" val="3392375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130885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24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99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latin typeface="Roboto"/>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911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7469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342900" indent="-342900">
              <a:buClr>
                <a:schemeClr val="accent1"/>
              </a:buClr>
              <a:buFont typeface="Arial" panose="020B0604020202020204" pitchFamily="34" charset="0"/>
              <a:buChar char="•"/>
              <a:defRPr/>
            </a:lvl1pPr>
            <a:lvl2pPr marL="628650" indent="-285750">
              <a:buClr>
                <a:schemeClr val="accent1"/>
              </a:buClr>
              <a:buFont typeface="Arial" panose="020B0604020202020204" pitchFamily="34" charset="0"/>
              <a:buChar char="•"/>
              <a:defRPr/>
            </a:lvl2pPr>
            <a:lvl3pPr marL="971550" indent="-285750">
              <a:buClr>
                <a:schemeClr val="accent1"/>
              </a:buClr>
              <a:buFont typeface="Arial" panose="020B0604020202020204" pitchFamily="34" charset="0"/>
              <a:buChar char="•"/>
              <a:defRPr/>
            </a:lvl3pPr>
            <a:lvl4pPr marL="1314450" indent="-285750">
              <a:buClr>
                <a:schemeClr val="accent1"/>
              </a:buClr>
              <a:buFont typeface="Arial" panose="020B0604020202020204" pitchFamily="34" charset="0"/>
              <a:buChar char="•"/>
              <a:defRPr/>
            </a:lvl4pPr>
            <a:lvl5pPr marL="1657350"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9/10/2020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715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9/10/2020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5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9/10/2020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91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9/10/2020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85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solidFill>
                  <a:schemeClr val="accent1"/>
                </a:solidFill>
              </a:defRPr>
            </a:lvl1pPr>
            <a:lvl2pPr>
              <a:defRPr sz="2400"/>
            </a:lvl2pPr>
            <a:lvl3pPr>
              <a:defRPr sz="2200"/>
            </a:lvl3pPr>
            <a:lvl4pPr>
              <a:defRPr sz="2000"/>
            </a:lvl4pPr>
            <a:lvl5pPr>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9/10/2020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6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9/10/2020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152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9/10/2020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424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p:titleStyle>
    <p:bodyStyle>
      <a:lvl1pPr marL="342900" indent="-3429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Roboto"/>
          <a:ea typeface="+mn-ea"/>
          <a:cs typeface="+mn-cs"/>
        </a:defRPr>
      </a:lvl1pPr>
      <a:lvl2pPr marL="628650" indent="-2857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Roboto"/>
          <a:ea typeface="+mn-ea"/>
          <a:cs typeface="+mn-cs"/>
        </a:defRPr>
      </a:lvl2pPr>
      <a:lvl3pPr marL="971550" indent="-2857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Roboto"/>
          <a:ea typeface="+mn-ea"/>
          <a:cs typeface="+mn-cs"/>
        </a:defRPr>
      </a:lvl3pPr>
      <a:lvl4pPr marL="13144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4pPr>
      <a:lvl5pPr marL="16573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hyperlink" Target="mailto:financialaid@highland.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0926"/>
            <a:ext cx="7886700" cy="4435474"/>
          </a:xfrm>
        </p:spPr>
        <p:txBody>
          <a:bodyPr>
            <a:normAutofit/>
          </a:bodyPr>
          <a:lstStyle/>
          <a:p>
            <a:pPr algn="ctr"/>
            <a:r>
              <a:rPr lang="en-US" sz="5400" dirty="0"/>
              <a:t>The Financial Aid Process</a:t>
            </a:r>
            <a:br>
              <a:rPr lang="en-US" sz="5400" dirty="0"/>
            </a:br>
            <a:endParaRPr lang="en-US" sz="5400" dirty="0"/>
          </a:p>
        </p:txBody>
      </p:sp>
      <p:sp>
        <p:nvSpPr>
          <p:cNvPr id="3" name="Content Placeholder 2"/>
          <p:cNvSpPr>
            <a:spLocks noGrp="1"/>
          </p:cNvSpPr>
          <p:nvPr>
            <p:ph idx="1"/>
          </p:nvPr>
        </p:nvSpPr>
        <p:spPr>
          <a:xfrm>
            <a:off x="628650" y="3810001"/>
            <a:ext cx="7886700" cy="2057400"/>
          </a:xfrm>
        </p:spPr>
        <p:txBody>
          <a:bodyPr>
            <a:normAutofit/>
          </a:bodyPr>
          <a:lstStyle/>
          <a:p>
            <a:pPr algn="ctr"/>
            <a:endParaRPr lang="en-US" dirty="0"/>
          </a:p>
          <a:p>
            <a:pPr algn="ctr"/>
            <a:endParaRPr lang="en-US" dirty="0"/>
          </a:p>
          <a:p>
            <a:pPr marL="0" indent="0" algn="ctr">
              <a:buNone/>
            </a:pPr>
            <a:r>
              <a:rPr lang="en-US" dirty="0"/>
              <a:t>Kathy Bangasser</a:t>
            </a:r>
          </a:p>
          <a:p>
            <a:pPr marL="0" indent="0" algn="ctr">
              <a:buNone/>
            </a:pPr>
            <a:r>
              <a:rPr lang="en-US" dirty="0"/>
              <a:t>Highland Community College</a:t>
            </a:r>
          </a:p>
        </p:txBody>
      </p:sp>
    </p:spTree>
    <p:extLst>
      <p:ext uri="{BB962C8B-B14F-4D97-AF65-F5344CB8AC3E}">
        <p14:creationId xmlns:p14="http://schemas.microsoft.com/office/powerpoint/2010/main" val="41604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How to Apply for Financial Aid</a:t>
            </a:r>
          </a:p>
        </p:txBody>
      </p:sp>
      <p:sp>
        <p:nvSpPr>
          <p:cNvPr id="4" name="Content Placeholder 3"/>
          <p:cNvSpPr>
            <a:spLocks noGrp="1"/>
          </p:cNvSpPr>
          <p:nvPr>
            <p:ph idx="1"/>
          </p:nvPr>
        </p:nvSpPr>
        <p:spPr>
          <a:ln>
            <a:noFill/>
          </a:ln>
        </p:spPr>
        <p:txBody>
          <a:bodyPr>
            <a:normAutofit/>
          </a:bodyPr>
          <a:lstStyle/>
          <a:p>
            <a:r>
              <a:rPr lang="en-US" dirty="0">
                <a:latin typeface="+mn-lt"/>
              </a:rPr>
              <a:t>To be considered for student aid, a student must complete all forms required by a college</a:t>
            </a:r>
          </a:p>
          <a:p>
            <a:r>
              <a:rPr lang="en-US" dirty="0">
                <a:latin typeface="+mn-lt"/>
              </a:rPr>
              <a:t>Communicate with each college to find out what is required for a complete application</a:t>
            </a:r>
          </a:p>
          <a:p>
            <a:endParaRPr lang="en-US" dirty="0">
              <a:latin typeface="+mn-lt"/>
            </a:endParaRPr>
          </a:p>
          <a:p>
            <a:endParaRPr lang="en-US" dirty="0">
              <a:latin typeface="+mn-lt"/>
            </a:endParaRPr>
          </a:p>
        </p:txBody>
      </p:sp>
      <p:graphicFrame>
        <p:nvGraphicFramePr>
          <p:cNvPr id="12" name="Diagram 11"/>
          <p:cNvGraphicFramePr/>
          <p:nvPr>
            <p:extLst>
              <p:ext uri="{D42A27DB-BD31-4B8C-83A1-F6EECF244321}">
                <p14:modId xmlns:p14="http://schemas.microsoft.com/office/powerpoint/2010/main" val="2512374260"/>
              </p:ext>
            </p:extLst>
          </p:nvPr>
        </p:nvGraphicFramePr>
        <p:xfrm>
          <a:off x="685800" y="2895600"/>
          <a:ext cx="7772400" cy="365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978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Free Application </a:t>
            </a:r>
            <a:br>
              <a:rPr lang="en-US" dirty="0"/>
            </a:br>
            <a:r>
              <a:rPr lang="en-US" dirty="0"/>
              <a:t>for Federal Student Aid (FAFSA)</a:t>
            </a:r>
          </a:p>
        </p:txBody>
      </p:sp>
      <p:sp>
        <p:nvSpPr>
          <p:cNvPr id="4" name="Content Placeholder 3"/>
          <p:cNvSpPr>
            <a:spLocks noGrp="1"/>
          </p:cNvSpPr>
          <p:nvPr>
            <p:ph idx="1"/>
          </p:nvPr>
        </p:nvSpPr>
        <p:spPr/>
        <p:txBody>
          <a:bodyPr/>
          <a:lstStyle/>
          <a:p>
            <a:r>
              <a:rPr lang="en-US" kern="0" dirty="0">
                <a:solidFill>
                  <a:sysClr val="windowText" lastClr="000000"/>
                </a:solidFill>
                <a:latin typeface="+mn-lt"/>
              </a:rPr>
              <a:t>The FAFSA is the first step in the financial aid process. It is used to apply for state and federal financial aid programs.  In addition, some colleges use it to award institutional aid.  The application is available at no cost. </a:t>
            </a:r>
          </a:p>
          <a:p>
            <a:pPr marL="0" lvl="0" indent="0" defTabSz="914400" eaLnBrk="0" fontAlgn="base" hangingPunct="0">
              <a:lnSpc>
                <a:spcPct val="100000"/>
              </a:lnSpc>
              <a:spcBef>
                <a:spcPct val="20000"/>
              </a:spcBef>
              <a:spcAft>
                <a:spcPct val="0"/>
              </a:spcAft>
              <a:buClr>
                <a:srgbClr val="DE1A3F"/>
              </a:buClr>
              <a:buSzPct val="150000"/>
              <a:buNone/>
              <a:defRPr/>
            </a:pPr>
            <a:endParaRPr lang="en-US" sz="1050" kern="0" dirty="0">
              <a:solidFill>
                <a:sysClr val="windowText" lastClr="000000"/>
              </a:solidFill>
              <a:latin typeface="+mn-lt"/>
            </a:endParaRPr>
          </a:p>
          <a:p>
            <a:pPr marL="0" lvl="0" indent="0" defTabSz="914400" eaLnBrk="0" fontAlgn="base" hangingPunct="0">
              <a:lnSpc>
                <a:spcPct val="100000"/>
              </a:lnSpc>
              <a:spcBef>
                <a:spcPct val="20000"/>
              </a:spcBef>
              <a:spcAft>
                <a:spcPct val="0"/>
              </a:spcAft>
              <a:buClr>
                <a:srgbClr val="DE1A3F"/>
              </a:buClr>
              <a:buSzPct val="150000"/>
              <a:buNone/>
              <a:defRPr/>
            </a:pPr>
            <a:endParaRPr lang="en-US" b="1" kern="0" dirty="0">
              <a:solidFill>
                <a:sysClr val="windowText" lastClr="000000"/>
              </a:solidFill>
              <a:latin typeface="+mn-lt"/>
            </a:endParaRPr>
          </a:p>
          <a:p>
            <a:endParaRPr lang="en-US" dirty="0">
              <a:latin typeface="+mn-lt"/>
            </a:endParaRPr>
          </a:p>
          <a:p>
            <a:endParaRPr lang="en-US"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048" y="3200400"/>
            <a:ext cx="4243552" cy="2819198"/>
          </a:xfrm>
          <a:prstGeom prst="rect">
            <a:avLst/>
          </a:prstGeom>
        </p:spPr>
      </p:pic>
    </p:spTree>
    <p:extLst>
      <p:ext uri="{BB962C8B-B14F-4D97-AF65-F5344CB8AC3E}">
        <p14:creationId xmlns:p14="http://schemas.microsoft.com/office/powerpoint/2010/main" val="1949924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2021-22 FAFSA</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1356781"/>
              </p:ext>
            </p:extLst>
          </p:nvPr>
        </p:nvGraphicFramePr>
        <p:xfrm>
          <a:off x="628650" y="1828800"/>
          <a:ext cx="8058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8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4" name="Title 3"/>
          <p:cNvSpPr>
            <a:spLocks noGrp="1"/>
          </p:cNvSpPr>
          <p:nvPr>
            <p:ph type="title"/>
          </p:nvPr>
        </p:nvSpPr>
        <p:spPr/>
        <p:txBody>
          <a:bodyPr/>
          <a:lstStyle/>
          <a:p>
            <a:r>
              <a:rPr lang="en-US" dirty="0"/>
              <a:t>Parent Information</a:t>
            </a:r>
          </a:p>
        </p:txBody>
      </p:sp>
      <p:sp>
        <p:nvSpPr>
          <p:cNvPr id="11" name="Content Placeholder 10"/>
          <p:cNvSpPr>
            <a:spLocks noGrp="1"/>
          </p:cNvSpPr>
          <p:nvPr>
            <p:ph idx="1"/>
          </p:nvPr>
        </p:nvSpPr>
        <p:spPr>
          <a:xfrm>
            <a:off x="628650" y="1825625"/>
            <a:ext cx="7981950" cy="4351338"/>
          </a:xfrm>
        </p:spPr>
        <p:txBody>
          <a:bodyPr>
            <a:normAutofit/>
          </a:bodyPr>
          <a:lstStyle/>
          <a:p>
            <a:r>
              <a:rPr lang="en-US" kern="0" dirty="0">
                <a:latin typeface="+mn-lt"/>
              </a:rPr>
              <a:t>Most students must report parental information until the age of 24</a:t>
            </a:r>
          </a:p>
          <a:p>
            <a:r>
              <a:rPr lang="en-US" kern="0" dirty="0">
                <a:latin typeface="+mn-lt"/>
              </a:rPr>
              <a:t>For purposes of the FAFSA, there are only three types of parents:</a:t>
            </a:r>
          </a:p>
          <a:p>
            <a:pPr lvl="2"/>
            <a:r>
              <a:rPr lang="en-US" sz="2200" kern="0" dirty="0">
                <a:latin typeface="+mn-lt"/>
              </a:rPr>
              <a:t>Biological parents</a:t>
            </a:r>
          </a:p>
          <a:p>
            <a:pPr lvl="2"/>
            <a:r>
              <a:rPr lang="en-US" sz="2200" kern="0" dirty="0">
                <a:latin typeface="+mn-lt"/>
              </a:rPr>
              <a:t>Adoptive parents</a:t>
            </a:r>
          </a:p>
          <a:p>
            <a:pPr lvl="2"/>
            <a:r>
              <a:rPr lang="en-US" sz="2200" kern="0" dirty="0">
                <a:latin typeface="+mn-lt"/>
              </a:rPr>
              <a:t>Stepparents (if married to biological parent)</a:t>
            </a:r>
          </a:p>
          <a:p>
            <a:r>
              <a:rPr lang="en-US" kern="0" dirty="0">
                <a:latin typeface="+mn-lt"/>
              </a:rPr>
              <a:t>No one else should provide information on the FAFSA</a:t>
            </a:r>
          </a:p>
          <a:p>
            <a:r>
              <a:rPr lang="en-US" kern="0" dirty="0">
                <a:latin typeface="+mn-lt"/>
              </a:rPr>
              <a:t>Legal guardians are not considered parents for FAFSA</a:t>
            </a:r>
          </a:p>
          <a:p>
            <a:r>
              <a:rPr lang="en-US" kern="0" dirty="0">
                <a:latin typeface="+mn-lt"/>
              </a:rPr>
              <a:t>If parents are divorced, report information about the parent the student lived with most in the past 12 months</a:t>
            </a:r>
          </a:p>
        </p:txBody>
      </p:sp>
    </p:spTree>
    <p:extLst>
      <p:ext uri="{BB962C8B-B14F-4D97-AF65-F5344CB8AC3E}">
        <p14:creationId xmlns:p14="http://schemas.microsoft.com/office/powerpoint/2010/main" val="3144302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Information Needed for the FAFSA</a:t>
            </a:r>
          </a:p>
        </p:txBody>
      </p:sp>
      <p:sp>
        <p:nvSpPr>
          <p:cNvPr id="4" name="Content Placeholder 3"/>
          <p:cNvSpPr>
            <a:spLocks noGrp="1"/>
          </p:cNvSpPr>
          <p:nvPr>
            <p:ph idx="1"/>
          </p:nvPr>
        </p:nvSpPr>
        <p:spPr>
          <a:xfrm>
            <a:off x="628650" y="1825625"/>
            <a:ext cx="8134350" cy="4351338"/>
          </a:xfrm>
        </p:spPr>
        <p:txBody>
          <a:bodyPr>
            <a:noAutofit/>
          </a:bodyPr>
          <a:lstStyle/>
          <a:p>
            <a:pPr marL="0" indent="0">
              <a:buNone/>
            </a:pPr>
            <a:r>
              <a:rPr lang="en-US" dirty="0">
                <a:latin typeface="+mn-lt"/>
              </a:rPr>
              <a:t>What information is needed?</a:t>
            </a:r>
          </a:p>
          <a:p>
            <a:r>
              <a:rPr lang="en-US" sz="2200" b="1" kern="0" dirty="0">
                <a:latin typeface="+mn-lt"/>
              </a:rPr>
              <a:t>Social Security Number</a:t>
            </a:r>
            <a:r>
              <a:rPr lang="en-US" sz="2200" kern="0" dirty="0">
                <a:latin typeface="+mn-lt"/>
              </a:rPr>
              <a:t> – Be sure it is correct!</a:t>
            </a:r>
          </a:p>
          <a:p>
            <a:pPr lvl="1"/>
            <a:r>
              <a:rPr lang="en-US" sz="2000" kern="0" dirty="0">
                <a:latin typeface="+mn-lt"/>
              </a:rPr>
              <a:t>Parents who do not have a SSN must enter 000-00-0000 on the FAFSA</a:t>
            </a:r>
          </a:p>
          <a:p>
            <a:pPr lvl="0">
              <a:buClr>
                <a:srgbClr val="0F6FC6"/>
              </a:buClr>
            </a:pPr>
            <a:r>
              <a:rPr lang="en-US" sz="2200" b="1" kern="0" dirty="0">
                <a:solidFill>
                  <a:prstClr val="black"/>
                </a:solidFill>
                <a:latin typeface="+mn-lt"/>
              </a:rPr>
              <a:t>Alien Registration Number</a:t>
            </a:r>
            <a:r>
              <a:rPr lang="en-US" sz="2200" kern="0" dirty="0">
                <a:solidFill>
                  <a:prstClr val="black"/>
                </a:solidFill>
                <a:latin typeface="+mn-lt"/>
              </a:rPr>
              <a:t>, if you (student) are not a U.S. Citizen</a:t>
            </a:r>
          </a:p>
          <a:p>
            <a:pPr lvl="0">
              <a:buClr>
                <a:srgbClr val="0F6FC6"/>
              </a:buClr>
            </a:pPr>
            <a:r>
              <a:rPr lang="en-US" sz="2200" b="1" kern="0" dirty="0" smtClean="0">
                <a:solidFill>
                  <a:prstClr val="black"/>
                </a:solidFill>
                <a:latin typeface="+mn-lt"/>
              </a:rPr>
              <a:t>2019 </a:t>
            </a:r>
            <a:r>
              <a:rPr lang="en-US" sz="2200" b="1" kern="0" dirty="0">
                <a:solidFill>
                  <a:prstClr val="black"/>
                </a:solidFill>
                <a:latin typeface="+mn-lt"/>
              </a:rPr>
              <a:t>federal tax returns, W-2s, and other records of income</a:t>
            </a:r>
          </a:p>
          <a:p>
            <a:pPr lvl="0">
              <a:buClr>
                <a:srgbClr val="0F6FC6"/>
              </a:buClr>
            </a:pPr>
            <a:r>
              <a:rPr lang="en-US" sz="2200" b="1" kern="0" dirty="0">
                <a:solidFill>
                  <a:prstClr val="black"/>
                </a:solidFill>
                <a:latin typeface="+mn-lt"/>
              </a:rPr>
              <a:t>Banking statements and records of investments (if applicable)</a:t>
            </a:r>
          </a:p>
          <a:p>
            <a:pPr lvl="0">
              <a:buClr>
                <a:srgbClr val="0F6FC6"/>
              </a:buClr>
            </a:pPr>
            <a:r>
              <a:rPr lang="en-US" sz="2200" b="1" kern="0" dirty="0">
                <a:solidFill>
                  <a:prstClr val="black"/>
                </a:solidFill>
                <a:latin typeface="+mn-lt"/>
              </a:rPr>
              <a:t>Records of untaxed income (if applicable)</a:t>
            </a:r>
          </a:p>
          <a:p>
            <a:pPr lvl="0">
              <a:buClr>
                <a:srgbClr val="0F6FC6"/>
              </a:buClr>
            </a:pPr>
            <a:r>
              <a:rPr lang="en-US" sz="2200" b="1" kern="0" dirty="0">
                <a:solidFill>
                  <a:prstClr val="black"/>
                </a:solidFill>
                <a:latin typeface="+mn-lt"/>
              </a:rPr>
              <a:t>FSA ID to sign electronically</a:t>
            </a:r>
            <a:r>
              <a:rPr lang="en-US" sz="2200" kern="0" dirty="0">
                <a:solidFill>
                  <a:prstClr val="black"/>
                </a:solidFill>
                <a:latin typeface="+mn-lt"/>
              </a:rPr>
              <a:t> – This can be created beforehand at fsaid.ed.gov, or at the time of application</a:t>
            </a:r>
          </a:p>
          <a:p>
            <a:pPr lvl="0">
              <a:buClr>
                <a:srgbClr val="0F6FC6"/>
              </a:buClr>
            </a:pPr>
            <a:r>
              <a:rPr lang="en-US" sz="2200" b="1" kern="0" dirty="0">
                <a:solidFill>
                  <a:prstClr val="black"/>
                </a:solidFill>
                <a:latin typeface="+mn-lt"/>
              </a:rPr>
              <a:t>List of colleges you would like to attend</a:t>
            </a:r>
          </a:p>
        </p:txBody>
      </p:sp>
    </p:spTree>
    <p:extLst>
      <p:ext uri="{BB962C8B-B14F-4D97-AF65-F5344CB8AC3E}">
        <p14:creationId xmlns:p14="http://schemas.microsoft.com/office/powerpoint/2010/main" val="355714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Federal Student Aid ID (FSA ID)</a:t>
            </a:r>
          </a:p>
        </p:txBody>
      </p:sp>
      <p:sp>
        <p:nvSpPr>
          <p:cNvPr id="4" name="Content Placeholder 3"/>
          <p:cNvSpPr>
            <a:spLocks noGrp="1"/>
          </p:cNvSpPr>
          <p:nvPr>
            <p:ph idx="1"/>
          </p:nvPr>
        </p:nvSpPr>
        <p:spPr>
          <a:xfrm>
            <a:off x="628650" y="1676400"/>
            <a:ext cx="7886700" cy="4500563"/>
          </a:xfrm>
          <a:ln>
            <a:noFill/>
          </a:ln>
        </p:spPr>
        <p:txBody>
          <a:bodyPr numCol="2">
            <a:noAutofit/>
          </a:bodyPr>
          <a:lstStyle/>
          <a:p>
            <a:r>
              <a:rPr lang="en-US" kern="0" dirty="0">
                <a:solidFill>
                  <a:sysClr val="windowText" lastClr="000000"/>
                </a:solidFill>
                <a:latin typeface="+mn-lt"/>
                <a:cs typeface="Arial" panose="020B0604020202020204" pitchFamily="34" charset="0"/>
              </a:rPr>
              <a:t>The FSA ID is your electronic signature for the FAFSA		</a:t>
            </a:r>
          </a:p>
          <a:p>
            <a:pPr>
              <a:spcBef>
                <a:spcPts val="0"/>
              </a:spcBef>
              <a:spcAft>
                <a:spcPts val="1800"/>
              </a:spcAft>
              <a:defRPr/>
            </a:pPr>
            <a:r>
              <a:rPr lang="en-US" kern="0" dirty="0">
                <a:latin typeface="+mn-lt"/>
                <a:cs typeface="Arial" panose="020B0604020202020204" pitchFamily="34" charset="0"/>
              </a:rPr>
              <a:t>Students and parents must each have their own FSA ID</a:t>
            </a:r>
          </a:p>
          <a:p>
            <a:pPr>
              <a:spcBef>
                <a:spcPts val="0"/>
              </a:spcBef>
              <a:spcAft>
                <a:spcPts val="1800"/>
              </a:spcAft>
              <a:defRPr/>
            </a:pPr>
            <a:r>
              <a:rPr lang="en-US" kern="0" dirty="0">
                <a:latin typeface="+mn-lt"/>
                <a:cs typeface="Arial" panose="020B0604020202020204" pitchFamily="34" charset="0"/>
              </a:rPr>
              <a:t>You will need your FSA ID to renew the FAFSA every year</a:t>
            </a:r>
          </a:p>
          <a:p>
            <a:pPr>
              <a:spcBef>
                <a:spcPts val="0"/>
              </a:spcBef>
              <a:spcAft>
                <a:spcPts val="1800"/>
              </a:spcAft>
              <a:tabLst>
                <a:tab pos="3825875" algn="l"/>
              </a:tabLst>
              <a:defRPr/>
            </a:pPr>
            <a:r>
              <a:rPr lang="en-US" b="1" kern="0" dirty="0">
                <a:latin typeface="+mn-lt"/>
                <a:cs typeface="Arial" panose="020B0604020202020204" pitchFamily="34" charset="0"/>
              </a:rPr>
              <a:t>Note: </a:t>
            </a:r>
            <a:r>
              <a:rPr lang="en-US" kern="0" dirty="0">
                <a:latin typeface="+mn-lt"/>
                <a:cs typeface="Arial" panose="020B0604020202020204" pitchFamily="34" charset="0"/>
              </a:rPr>
              <a:t>Parents who do not have a SSN cannot obtain an FSA ID but can print a </a:t>
            </a:r>
            <a:r>
              <a:rPr lang="en-US" b="1" u="sng" kern="0" dirty="0">
                <a:latin typeface="+mn-lt"/>
                <a:cs typeface="Arial" panose="020B0604020202020204" pitchFamily="34" charset="0"/>
              </a:rPr>
              <a:t>signature page</a:t>
            </a:r>
            <a:r>
              <a:rPr lang="en-US" kern="0" dirty="0">
                <a:latin typeface="+mn-lt"/>
                <a:cs typeface="Arial" panose="020B0604020202020204" pitchFamily="34" charset="0"/>
              </a:rPr>
              <a:t> instead</a:t>
            </a:r>
          </a:p>
          <a:p>
            <a:pPr marL="0" indent="0">
              <a:spcBef>
                <a:spcPts val="0"/>
              </a:spcBef>
              <a:spcAft>
                <a:spcPts val="1800"/>
              </a:spcAft>
              <a:buNone/>
              <a:defRPr/>
            </a:pPr>
            <a:endParaRPr lang="en-US" kern="0" dirty="0">
              <a:latin typeface="+mn-lt"/>
              <a:cs typeface="Arial" panose="020B0604020202020204" pitchFamily="34" charset="0"/>
            </a:endParaRPr>
          </a:p>
          <a:p>
            <a:pPr>
              <a:spcBef>
                <a:spcPts val="0"/>
              </a:spcBef>
              <a:spcAft>
                <a:spcPts val="1800"/>
              </a:spcAft>
              <a:defRPr/>
            </a:pPr>
            <a:endParaRPr lang="en-US" kern="0" dirty="0">
              <a:latin typeface="+mn-lt"/>
              <a:cs typeface="Arial" panose="020B0604020202020204" pitchFamily="34" charset="0"/>
            </a:endParaRPr>
          </a:p>
          <a:p>
            <a:pPr marL="914400" indent="0">
              <a:spcBef>
                <a:spcPts val="0"/>
              </a:spcBef>
              <a:spcAft>
                <a:spcPts val="1800"/>
              </a:spcAft>
              <a:buNone/>
              <a:defRPr/>
            </a:pPr>
            <a:r>
              <a:rPr lang="en-US" b="1" kern="0" dirty="0">
                <a:latin typeface="+mn-lt"/>
                <a:cs typeface="Arial" panose="020B0604020202020204" pitchFamily="34" charset="0"/>
              </a:rPr>
              <a:t>FSA ID Requirements</a:t>
            </a:r>
          </a:p>
          <a:p>
            <a:pPr marL="914400" indent="0">
              <a:spcBef>
                <a:spcPts val="0"/>
              </a:spcBef>
              <a:spcAft>
                <a:spcPts val="1800"/>
              </a:spcAft>
              <a:defRPr/>
            </a:pPr>
            <a:r>
              <a:rPr lang="en-US" kern="0" dirty="0">
                <a:latin typeface="+mn-lt"/>
                <a:cs typeface="Arial" panose="020B0604020202020204" pitchFamily="34" charset="0"/>
              </a:rPr>
              <a:t>Username</a:t>
            </a:r>
          </a:p>
          <a:p>
            <a:pPr marL="914400" indent="0">
              <a:spcBef>
                <a:spcPts val="0"/>
              </a:spcBef>
              <a:spcAft>
                <a:spcPts val="1800"/>
              </a:spcAft>
              <a:defRPr/>
            </a:pPr>
            <a:r>
              <a:rPr lang="en-US" kern="0" dirty="0">
                <a:latin typeface="+mn-lt"/>
                <a:cs typeface="Arial" panose="020B0604020202020204" pitchFamily="34" charset="0"/>
              </a:rPr>
              <a:t>Password</a:t>
            </a:r>
          </a:p>
          <a:p>
            <a:pPr marL="1257300" lvl="2" indent="0">
              <a:spcBef>
                <a:spcPts val="0"/>
              </a:spcBef>
              <a:spcAft>
                <a:spcPts val="1800"/>
              </a:spcAft>
              <a:defRPr/>
            </a:pPr>
            <a:r>
              <a:rPr lang="en-US" sz="2200" kern="0" dirty="0">
                <a:latin typeface="+mn-lt"/>
                <a:cs typeface="Arial" panose="020B0604020202020204" pitchFamily="34" charset="0"/>
              </a:rPr>
              <a:t>Uppercase letters</a:t>
            </a:r>
          </a:p>
          <a:p>
            <a:pPr marL="1257300" lvl="3" indent="0">
              <a:spcBef>
                <a:spcPts val="0"/>
              </a:spcBef>
              <a:spcAft>
                <a:spcPts val="1800"/>
              </a:spcAft>
              <a:defRPr/>
            </a:pPr>
            <a:r>
              <a:rPr lang="en-US" sz="2200" kern="0" dirty="0">
                <a:latin typeface="+mn-lt"/>
                <a:cs typeface="Arial" panose="020B0604020202020204" pitchFamily="34" charset="0"/>
              </a:rPr>
              <a:t>Lowercase letters</a:t>
            </a:r>
          </a:p>
          <a:p>
            <a:pPr marL="1257300" lvl="3" indent="0">
              <a:spcBef>
                <a:spcPts val="0"/>
              </a:spcBef>
              <a:spcAft>
                <a:spcPts val="1800"/>
              </a:spcAft>
              <a:defRPr/>
            </a:pPr>
            <a:r>
              <a:rPr lang="en-US" sz="2200" kern="0" dirty="0">
                <a:latin typeface="+mn-lt"/>
                <a:cs typeface="Arial" panose="020B0604020202020204" pitchFamily="34" charset="0"/>
              </a:rPr>
              <a:t>Numbers</a:t>
            </a:r>
          </a:p>
          <a:p>
            <a:pPr marL="1257300" lvl="3" indent="0">
              <a:spcBef>
                <a:spcPts val="0"/>
              </a:spcBef>
              <a:spcAft>
                <a:spcPts val="1800"/>
              </a:spcAft>
              <a:defRPr/>
            </a:pPr>
            <a:r>
              <a:rPr lang="en-US" sz="2200" kern="0" dirty="0">
                <a:latin typeface="+mn-lt"/>
                <a:cs typeface="Arial" panose="020B0604020202020204" pitchFamily="34" charset="0"/>
              </a:rPr>
              <a:t>Special Characters</a:t>
            </a:r>
          </a:p>
          <a:p>
            <a:pPr marL="914400" indent="0">
              <a:spcBef>
                <a:spcPts val="0"/>
              </a:spcBef>
              <a:spcAft>
                <a:spcPts val="1800"/>
              </a:spcAft>
              <a:defRPr/>
            </a:pPr>
            <a:r>
              <a:rPr lang="en-US" kern="0" dirty="0">
                <a:latin typeface="+mn-lt"/>
                <a:cs typeface="Arial" panose="020B0604020202020204" pitchFamily="34" charset="0"/>
              </a:rPr>
              <a:t>Challenge questions</a:t>
            </a:r>
          </a:p>
          <a:p>
            <a:pPr marL="914400">
              <a:spcBef>
                <a:spcPts val="0"/>
              </a:spcBef>
              <a:spcAft>
                <a:spcPts val="1800"/>
              </a:spcAft>
              <a:defRPr/>
            </a:pPr>
            <a:endParaRPr lang="en-US" kern="0" dirty="0">
              <a:latin typeface="+mn-lt"/>
              <a:cs typeface="Arial" panose="020B0604020202020204" pitchFamily="34" charset="0"/>
            </a:endParaRPr>
          </a:p>
          <a:p>
            <a:endParaRPr lang="en-US" dirty="0">
              <a:latin typeface="+mn-lt"/>
            </a:endParaRPr>
          </a:p>
        </p:txBody>
      </p:sp>
      <p:cxnSp>
        <p:nvCxnSpPr>
          <p:cNvPr id="12" name="Straight Connector 11"/>
          <p:cNvCxnSpPr/>
          <p:nvPr/>
        </p:nvCxnSpPr>
        <p:spPr>
          <a:xfrm>
            <a:off x="5181600" y="1828800"/>
            <a:ext cx="0" cy="403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3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IRS Data Retrieval Tool</a:t>
            </a:r>
          </a:p>
        </p:txBody>
      </p:sp>
      <p:sp>
        <p:nvSpPr>
          <p:cNvPr id="8" name="Content Placeholder 7"/>
          <p:cNvSpPr>
            <a:spLocks noGrp="1"/>
          </p:cNvSpPr>
          <p:nvPr>
            <p:ph idx="1"/>
          </p:nvPr>
        </p:nvSpPr>
        <p:spPr/>
        <p:txBody>
          <a:bodyPr/>
          <a:lstStyle/>
          <a:p>
            <a:pPr marL="0" indent="0">
              <a:buNone/>
            </a:pPr>
            <a:r>
              <a:rPr lang="en-US" dirty="0"/>
              <a:t>Allows you to transfer your tax data onto the FAFSA</a:t>
            </a:r>
          </a:p>
        </p:txBody>
      </p:sp>
      <p:graphicFrame>
        <p:nvGraphicFramePr>
          <p:cNvPr id="15" name="Diagram 14"/>
          <p:cNvGraphicFramePr/>
          <p:nvPr>
            <p:extLst>
              <p:ext uri="{D42A27DB-BD31-4B8C-83A1-F6EECF244321}">
                <p14:modId xmlns:p14="http://schemas.microsoft.com/office/powerpoint/2010/main" val="2165335680"/>
              </p:ext>
            </p:extLst>
          </p:nvPr>
        </p:nvGraphicFramePr>
        <p:xfrm>
          <a:off x="457200" y="1676400"/>
          <a:ext cx="83819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95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12" name="Title 1"/>
          <p:cNvSpPr>
            <a:spLocks noGrp="1"/>
          </p:cNvSpPr>
          <p:nvPr>
            <p:ph type="title"/>
          </p:nvPr>
        </p:nvSpPr>
        <p:spPr/>
        <p:txBody>
          <a:bodyPr>
            <a:normAutofit/>
          </a:bodyPr>
          <a:lstStyle/>
          <a:p>
            <a:r>
              <a:rPr lang="en-US" sz="3600" dirty="0">
                <a:solidFill>
                  <a:schemeClr val="accent1"/>
                </a:solidFill>
              </a:rPr>
              <a:t>Expected Family Contribution (EFC)</a:t>
            </a:r>
          </a:p>
        </p:txBody>
      </p:sp>
      <p:sp>
        <p:nvSpPr>
          <p:cNvPr id="5" name="Content Placeholder 4"/>
          <p:cNvSpPr>
            <a:spLocks noGrp="1"/>
          </p:cNvSpPr>
          <p:nvPr>
            <p:ph idx="1"/>
          </p:nvPr>
        </p:nvSpPr>
        <p:spPr/>
        <p:txBody>
          <a:bodyPr/>
          <a:lstStyle/>
          <a:p>
            <a:r>
              <a:rPr lang="en-US" dirty="0">
                <a:latin typeface="+mn-lt"/>
              </a:rPr>
              <a:t>The FAFSA will generate a number called the EFC</a:t>
            </a:r>
          </a:p>
        </p:txBody>
      </p:sp>
      <p:graphicFrame>
        <p:nvGraphicFramePr>
          <p:cNvPr id="10" name="Content Placeholder 3"/>
          <p:cNvGraphicFramePr>
            <a:graphicFrameLocks/>
          </p:cNvGraphicFramePr>
          <p:nvPr>
            <p:extLst>
              <p:ext uri="{D42A27DB-BD31-4B8C-83A1-F6EECF244321}">
                <p14:modId xmlns:p14="http://schemas.microsoft.com/office/powerpoint/2010/main" val="2683431391"/>
              </p:ext>
            </p:extLst>
          </p:nvPr>
        </p:nvGraphicFramePr>
        <p:xfrm>
          <a:off x="685800" y="2590800"/>
          <a:ext cx="7810500" cy="366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74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Does College Cost?</a:t>
            </a:r>
          </a:p>
        </p:txBody>
      </p:sp>
      <p:graphicFrame>
        <p:nvGraphicFramePr>
          <p:cNvPr id="4" name="Content Placeholder 30"/>
          <p:cNvGraphicFramePr>
            <a:graphicFrameLocks noGrp="1"/>
          </p:cNvGraphicFramePr>
          <p:nvPr>
            <p:ph idx="1"/>
            <p:extLst>
              <p:ext uri="{D42A27DB-BD31-4B8C-83A1-F6EECF244321}">
                <p14:modId xmlns:p14="http://schemas.microsoft.com/office/powerpoint/2010/main" val="3502659881"/>
              </p:ext>
            </p:extLst>
          </p:nvPr>
        </p:nvGraphicFramePr>
        <p:xfrm>
          <a:off x="628650" y="1825625"/>
          <a:ext cx="7887370" cy="4194177"/>
        </p:xfrm>
        <a:graphic>
          <a:graphicData uri="http://schemas.openxmlformats.org/drawingml/2006/table">
            <a:tbl>
              <a:tblPr lastRow="1" lastCol="1" bandRow="1">
                <a:tableStyleId>{21E4AEA4-8DFA-4A89-87EB-49C32662AFE0}</a:tableStyleId>
              </a:tblPr>
              <a:tblGrid>
                <a:gridCol w="5772150">
                  <a:extLst>
                    <a:ext uri="{9D8B030D-6E8A-4147-A177-3AD203B41FA5}">
                      <a16:colId xmlns="" xmlns:a16="http://schemas.microsoft.com/office/drawing/2014/main" val="20000"/>
                    </a:ext>
                  </a:extLst>
                </a:gridCol>
                <a:gridCol w="2115220">
                  <a:extLst>
                    <a:ext uri="{9D8B030D-6E8A-4147-A177-3AD203B41FA5}">
                      <a16:colId xmlns="" xmlns:a16="http://schemas.microsoft.com/office/drawing/2014/main" val="20001"/>
                    </a:ext>
                  </a:extLst>
                </a:gridCol>
              </a:tblGrid>
              <a:tr h="599932">
                <a:tc>
                  <a:txBody>
                    <a:bodyPr/>
                    <a:lstStyle/>
                    <a:p>
                      <a:r>
                        <a:rPr lang="en-US" sz="3000" dirty="0">
                          <a:solidFill>
                            <a:schemeClr val="tx1"/>
                          </a:solidFill>
                        </a:rPr>
                        <a:t>Tuition &amp; Fees</a:t>
                      </a:r>
                    </a:p>
                  </a:txBody>
                  <a:tcPr marL="94673" marR="94673">
                    <a:lnB w="12700" cap="flat" cmpd="sng" algn="ctr">
                      <a:solidFill>
                        <a:schemeClr val="tx1"/>
                      </a:solidFill>
                      <a:prstDash val="solid"/>
                      <a:round/>
                      <a:headEnd type="none" w="med" len="med"/>
                      <a:tailEnd type="none" w="med" len="med"/>
                    </a:lnB>
                  </a:tcPr>
                </a:tc>
                <a:tc>
                  <a:txBody>
                    <a:bodyPr/>
                    <a:lstStyle/>
                    <a:p>
                      <a:r>
                        <a:rPr lang="en-US" sz="2000" b="0" i="1" dirty="0">
                          <a:solidFill>
                            <a:schemeClr val="bg1"/>
                          </a:solidFill>
                        </a:rPr>
                        <a:t>Direct Expenses</a:t>
                      </a:r>
                    </a:p>
                  </a:txBody>
                  <a:tcPr marL="94673" marR="94673">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1194517">
                <a:tc>
                  <a:txBody>
                    <a:bodyPr/>
                    <a:lstStyle/>
                    <a:p>
                      <a:r>
                        <a:rPr lang="en-US" sz="3000" b="1" dirty="0">
                          <a:solidFill>
                            <a:schemeClr val="tx1"/>
                          </a:solidFill>
                        </a:rPr>
                        <a:t>+</a:t>
                      </a:r>
                      <a:r>
                        <a:rPr lang="en-US" sz="3000" dirty="0">
                          <a:solidFill>
                            <a:schemeClr val="tx1"/>
                          </a:solidFill>
                        </a:rPr>
                        <a:t> Room &amp; Board</a:t>
                      </a:r>
                    </a:p>
                  </a:txBody>
                  <a:tcPr marL="94673" marR="9467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1" dirty="0">
                          <a:solidFill>
                            <a:schemeClr val="bg1"/>
                          </a:solidFill>
                        </a:rPr>
                        <a:t>Direct</a:t>
                      </a:r>
                      <a:r>
                        <a:rPr lang="en-US" sz="2000" b="0" i="1" baseline="0" dirty="0">
                          <a:solidFill>
                            <a:schemeClr val="bg1"/>
                          </a:solidFill>
                        </a:rPr>
                        <a:t> or </a:t>
                      </a:r>
                      <a:r>
                        <a:rPr lang="en-US" sz="2000" b="0" i="1" dirty="0">
                          <a:solidFill>
                            <a:schemeClr val="bg1"/>
                          </a:solidFill>
                        </a:rPr>
                        <a:t>Indirect </a:t>
                      </a:r>
                      <a:r>
                        <a:rPr lang="en-US" sz="2000" b="0" i="1" baseline="0" dirty="0">
                          <a:solidFill>
                            <a:schemeClr val="bg1"/>
                          </a:solidFill>
                        </a:rPr>
                        <a:t>Expenses</a:t>
                      </a:r>
                      <a:endParaRPr lang="en-US" sz="2000" b="0" i="1" dirty="0">
                        <a:solidFill>
                          <a:schemeClr val="bg1"/>
                        </a:solidFill>
                      </a:endParaRPr>
                    </a:p>
                  </a:txBody>
                  <a:tcPr marL="94673" marR="9467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1"/>
                  </a:ext>
                </a:extLst>
              </a:tr>
              <a:tr h="599932">
                <a:tc>
                  <a:txBody>
                    <a:bodyPr/>
                    <a:lstStyle/>
                    <a:p>
                      <a:r>
                        <a:rPr lang="en-US" sz="3000" b="1" dirty="0">
                          <a:solidFill>
                            <a:schemeClr val="tx1"/>
                          </a:solidFill>
                        </a:rPr>
                        <a:t>+</a:t>
                      </a:r>
                      <a:r>
                        <a:rPr lang="en-US" sz="3000" dirty="0">
                          <a:solidFill>
                            <a:schemeClr val="tx1"/>
                          </a:solidFill>
                        </a:rPr>
                        <a:t> Transportation</a:t>
                      </a:r>
                    </a:p>
                  </a:txBody>
                  <a:tcPr marL="94673" marR="94673">
                    <a:lnT w="12700" cap="flat" cmpd="sng" algn="ctr">
                      <a:solidFill>
                        <a:schemeClr val="tx1"/>
                      </a:solidFill>
                      <a:prstDash val="solid"/>
                      <a:round/>
                      <a:headEnd type="none" w="med" len="med"/>
                      <a:tailEnd type="none" w="med" len="med"/>
                    </a:lnT>
                  </a:tcPr>
                </a:tc>
                <a:tc rowSpan="3">
                  <a:txBody>
                    <a:bodyPr/>
                    <a:lstStyle/>
                    <a:p>
                      <a:r>
                        <a:rPr lang="en-US" sz="2000" b="0" i="1" dirty="0">
                          <a:solidFill>
                            <a:schemeClr val="bg1"/>
                          </a:solidFill>
                        </a:rPr>
                        <a:t>Indirect </a:t>
                      </a:r>
                    </a:p>
                    <a:p>
                      <a:r>
                        <a:rPr lang="en-US" sz="2000" b="0" i="1" dirty="0">
                          <a:solidFill>
                            <a:schemeClr val="bg1"/>
                          </a:solidFill>
                        </a:rPr>
                        <a:t>Expenses</a:t>
                      </a:r>
                    </a:p>
                  </a:txBody>
                  <a:tcPr marL="94673" marR="94673">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2"/>
                  </a:ext>
                </a:extLst>
              </a:tr>
              <a:tr h="599932">
                <a:tc>
                  <a:txBody>
                    <a:bodyPr/>
                    <a:lstStyle/>
                    <a:p>
                      <a:r>
                        <a:rPr lang="en-US" sz="3000" b="1" dirty="0">
                          <a:solidFill>
                            <a:schemeClr val="tx1"/>
                          </a:solidFill>
                        </a:rPr>
                        <a:t>+</a:t>
                      </a:r>
                      <a:r>
                        <a:rPr lang="en-US" sz="3000" dirty="0">
                          <a:solidFill>
                            <a:schemeClr val="tx1"/>
                          </a:solidFill>
                        </a:rPr>
                        <a:t> Books &amp; Supplies</a:t>
                      </a:r>
                    </a:p>
                  </a:txBody>
                  <a:tcPr marL="94673" marR="94673"/>
                </a:tc>
                <a:tc vMerge="1">
                  <a:txBody>
                    <a:bodyPr/>
                    <a:lstStyle/>
                    <a:p>
                      <a:endParaRPr lang="en-US" sz="2200" dirty="0"/>
                    </a:p>
                  </a:txBody>
                  <a:tcPr/>
                </a:tc>
                <a:extLst>
                  <a:ext uri="{0D108BD9-81ED-4DB2-BD59-A6C34878D82A}">
                    <a16:rowId xmlns="" xmlns:a16="http://schemas.microsoft.com/office/drawing/2014/main" val="10003"/>
                  </a:ext>
                </a:extLst>
              </a:tr>
              <a:tr h="599932">
                <a:tc>
                  <a:txBody>
                    <a:bodyPr/>
                    <a:lstStyle/>
                    <a:p>
                      <a:r>
                        <a:rPr lang="en-US" sz="3000" b="1" dirty="0">
                          <a:solidFill>
                            <a:schemeClr val="tx1"/>
                          </a:solidFill>
                        </a:rPr>
                        <a:t>+</a:t>
                      </a:r>
                      <a:r>
                        <a:rPr lang="en-US" sz="3000" dirty="0">
                          <a:solidFill>
                            <a:schemeClr val="tx1"/>
                          </a:solidFill>
                        </a:rPr>
                        <a:t> Miscellaneous Living Expenses</a:t>
                      </a:r>
                    </a:p>
                  </a:txBody>
                  <a:tcPr marL="94673" marR="94673">
                    <a:lnB w="76200" cap="flat" cmpd="sng" algn="ctr">
                      <a:solidFill>
                        <a:schemeClr val="tx1"/>
                      </a:solidFill>
                      <a:prstDash val="solid"/>
                      <a:round/>
                      <a:headEnd type="none" w="med" len="med"/>
                      <a:tailEnd type="none" w="med" len="med"/>
                    </a:lnB>
                  </a:tcPr>
                </a:tc>
                <a:tc vMerge="1">
                  <a:txBody>
                    <a:bodyPr/>
                    <a:lstStyle/>
                    <a:p>
                      <a:endParaRPr lang="en-US" sz="2200" dirty="0"/>
                    </a:p>
                  </a:txBody>
                  <a:tcPr/>
                </a:tc>
                <a:extLst>
                  <a:ext uri="{0D108BD9-81ED-4DB2-BD59-A6C34878D82A}">
                    <a16:rowId xmlns="" xmlns:a16="http://schemas.microsoft.com/office/drawing/2014/main" val="10004"/>
                  </a:ext>
                </a:extLst>
              </a:tr>
              <a:tr h="599932">
                <a:tc gridSpan="2">
                  <a:txBody>
                    <a:bodyPr/>
                    <a:lstStyle/>
                    <a:p>
                      <a:r>
                        <a:rPr lang="en-US" sz="3200" dirty="0">
                          <a:solidFill>
                            <a:schemeClr val="bg1"/>
                          </a:solidFill>
                        </a:rPr>
                        <a:t>= Cost of Attendance (COA)</a:t>
                      </a:r>
                    </a:p>
                  </a:txBody>
                  <a:tcPr marL="94673" marR="94673">
                    <a:lnT w="76200" cap="flat" cmpd="sng" algn="ctr">
                      <a:solidFill>
                        <a:schemeClr val="tx1"/>
                      </a:solidFill>
                      <a:prstDash val="solid"/>
                      <a:round/>
                      <a:headEnd type="none" w="med" len="med"/>
                      <a:tailEnd type="none" w="med" len="med"/>
                    </a:lnT>
                  </a:tcPr>
                </a:tc>
                <a:tc hMerge="1">
                  <a:txBody>
                    <a:bodyPr/>
                    <a:lstStyle/>
                    <a:p>
                      <a:endParaRPr lang="en-US" sz="22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845644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Financial Need</a:t>
            </a:r>
          </a:p>
        </p:txBody>
      </p:sp>
      <p:sp>
        <p:nvSpPr>
          <p:cNvPr id="21" name="Content Placeholder 20"/>
          <p:cNvSpPr>
            <a:spLocks noGrp="1"/>
          </p:cNvSpPr>
          <p:nvPr>
            <p:ph idx="1"/>
          </p:nvPr>
        </p:nvSpPr>
        <p:spPr>
          <a:ln>
            <a:noFill/>
          </a:ln>
        </p:spPr>
        <p:txBody>
          <a:bodyPr/>
          <a:lstStyle/>
          <a:p>
            <a:r>
              <a:rPr lang="en-US" dirty="0"/>
              <a:t>How much aid can a student receive?</a:t>
            </a:r>
          </a:p>
        </p:txBody>
      </p:sp>
      <p:sp>
        <p:nvSpPr>
          <p:cNvPr id="19" name="Oval 12"/>
          <p:cNvSpPr>
            <a:spLocks noChangeArrowheads="1"/>
          </p:cNvSpPr>
          <p:nvPr/>
        </p:nvSpPr>
        <p:spPr bwMode="auto">
          <a:xfrm>
            <a:off x="6400800" y="2781360"/>
            <a:ext cx="2135195" cy="2063997"/>
          </a:xfrm>
          <a:prstGeom prst="ellipse">
            <a:avLst/>
          </a:prstGeom>
          <a:solidFill>
            <a:schemeClr val="accent4">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20000"/>
              </a:spcBef>
              <a:spcAft>
                <a:spcPct val="0"/>
              </a:spcAft>
              <a:buClr>
                <a:srgbClr val="DE1A3F"/>
              </a:buClr>
              <a:buSzPct val="150000"/>
              <a:defRPr/>
            </a:pPr>
            <a:r>
              <a:rPr lang="en-US" sz="2500" dirty="0"/>
              <a:t>Financial </a:t>
            </a:r>
          </a:p>
          <a:p>
            <a:pPr algn="ctr" fontAlgn="base">
              <a:spcBef>
                <a:spcPct val="20000"/>
              </a:spcBef>
              <a:spcAft>
                <a:spcPct val="0"/>
              </a:spcAft>
              <a:buClr>
                <a:srgbClr val="DE1A3F"/>
              </a:buClr>
              <a:buSzPct val="150000"/>
              <a:defRPr/>
            </a:pPr>
            <a:r>
              <a:rPr lang="en-US" sz="2500" dirty="0"/>
              <a:t>Need</a:t>
            </a:r>
          </a:p>
        </p:txBody>
      </p:sp>
      <p:sp>
        <p:nvSpPr>
          <p:cNvPr id="22" name="Minus 21"/>
          <p:cNvSpPr/>
          <p:nvPr/>
        </p:nvSpPr>
        <p:spPr>
          <a:xfrm>
            <a:off x="2820995" y="3384878"/>
            <a:ext cx="630238" cy="5842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Equal 22"/>
          <p:cNvSpPr/>
          <p:nvPr/>
        </p:nvSpPr>
        <p:spPr>
          <a:xfrm>
            <a:off x="5658364" y="3471183"/>
            <a:ext cx="630238" cy="462147"/>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12"/>
          <p:cNvSpPr>
            <a:spLocks noChangeArrowheads="1"/>
          </p:cNvSpPr>
          <p:nvPr/>
        </p:nvSpPr>
        <p:spPr bwMode="auto">
          <a:xfrm>
            <a:off x="3488994" y="2807420"/>
            <a:ext cx="2135195" cy="2063997"/>
          </a:xfrm>
          <a:prstGeom prst="ellipse">
            <a:avLst/>
          </a:prstGeom>
          <a:solidFill>
            <a:srgbClr val="3ADE14"/>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20000"/>
              </a:spcBef>
              <a:spcAft>
                <a:spcPct val="0"/>
              </a:spcAft>
              <a:buClr>
                <a:srgbClr val="DE1A3F"/>
              </a:buClr>
              <a:buSzPct val="150000"/>
              <a:defRPr/>
            </a:pPr>
            <a:r>
              <a:rPr lang="en-US" sz="2500" dirty="0"/>
              <a:t>Expected </a:t>
            </a:r>
          </a:p>
          <a:p>
            <a:pPr algn="ctr" fontAlgn="base">
              <a:spcBef>
                <a:spcPct val="20000"/>
              </a:spcBef>
              <a:spcAft>
                <a:spcPct val="0"/>
              </a:spcAft>
              <a:buClr>
                <a:srgbClr val="DE1A3F"/>
              </a:buClr>
              <a:buSzPct val="150000"/>
              <a:defRPr/>
            </a:pPr>
            <a:r>
              <a:rPr lang="en-US" sz="2500" dirty="0"/>
              <a:t>Family</a:t>
            </a:r>
          </a:p>
          <a:p>
            <a:pPr algn="ctr" fontAlgn="base">
              <a:spcBef>
                <a:spcPct val="20000"/>
              </a:spcBef>
              <a:spcAft>
                <a:spcPct val="0"/>
              </a:spcAft>
              <a:buClr>
                <a:srgbClr val="DE1A3F"/>
              </a:buClr>
              <a:buSzPct val="150000"/>
              <a:defRPr/>
            </a:pPr>
            <a:r>
              <a:rPr lang="en-US" sz="2500" dirty="0"/>
              <a:t>Contribution</a:t>
            </a:r>
          </a:p>
          <a:p>
            <a:pPr algn="ctr" fontAlgn="base">
              <a:spcBef>
                <a:spcPct val="20000"/>
              </a:spcBef>
              <a:spcAft>
                <a:spcPct val="0"/>
              </a:spcAft>
              <a:buClr>
                <a:srgbClr val="DE1A3F"/>
              </a:buClr>
              <a:buSzPct val="150000"/>
              <a:defRPr/>
            </a:pPr>
            <a:r>
              <a:rPr lang="en-US" sz="2500" b="1" dirty="0"/>
              <a:t>(EFC)</a:t>
            </a:r>
          </a:p>
        </p:txBody>
      </p:sp>
      <p:sp>
        <p:nvSpPr>
          <p:cNvPr id="27" name="Oval 12"/>
          <p:cNvSpPr>
            <a:spLocks noChangeArrowheads="1"/>
          </p:cNvSpPr>
          <p:nvPr/>
        </p:nvSpPr>
        <p:spPr bwMode="auto">
          <a:xfrm>
            <a:off x="650596" y="2812802"/>
            <a:ext cx="2135195" cy="2063997"/>
          </a:xfrm>
          <a:prstGeom prst="ellipse">
            <a:avLst/>
          </a:pr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20000"/>
              </a:spcBef>
              <a:spcAft>
                <a:spcPct val="0"/>
              </a:spcAft>
              <a:buClr>
                <a:srgbClr val="DE1A3F"/>
              </a:buClr>
              <a:buSzPct val="150000"/>
              <a:defRPr/>
            </a:pPr>
            <a:r>
              <a:rPr lang="en-US" sz="2500" dirty="0"/>
              <a:t>Cost </a:t>
            </a:r>
          </a:p>
          <a:p>
            <a:pPr algn="ctr" fontAlgn="base">
              <a:spcBef>
                <a:spcPct val="20000"/>
              </a:spcBef>
              <a:spcAft>
                <a:spcPct val="0"/>
              </a:spcAft>
              <a:buClr>
                <a:srgbClr val="DE1A3F"/>
              </a:buClr>
              <a:buSzPct val="150000"/>
              <a:defRPr/>
            </a:pPr>
            <a:r>
              <a:rPr lang="en-US" sz="2500" dirty="0"/>
              <a:t>of </a:t>
            </a:r>
          </a:p>
          <a:p>
            <a:pPr algn="ctr" fontAlgn="base">
              <a:spcBef>
                <a:spcPct val="20000"/>
              </a:spcBef>
              <a:spcAft>
                <a:spcPct val="0"/>
              </a:spcAft>
              <a:buClr>
                <a:srgbClr val="DE1A3F"/>
              </a:buClr>
              <a:buSzPct val="150000"/>
              <a:defRPr/>
            </a:pPr>
            <a:r>
              <a:rPr lang="en-US" sz="2500" dirty="0"/>
              <a:t>Attendance</a:t>
            </a:r>
          </a:p>
          <a:p>
            <a:pPr algn="ctr" fontAlgn="base">
              <a:spcBef>
                <a:spcPct val="20000"/>
              </a:spcBef>
              <a:spcAft>
                <a:spcPct val="0"/>
              </a:spcAft>
              <a:buClr>
                <a:srgbClr val="DE1A3F"/>
              </a:buClr>
              <a:buSzPct val="150000"/>
              <a:defRPr/>
            </a:pPr>
            <a:r>
              <a:rPr lang="en-US" sz="2500" b="1" dirty="0"/>
              <a:t>(COA)</a:t>
            </a:r>
          </a:p>
        </p:txBody>
      </p:sp>
    </p:spTree>
    <p:extLst>
      <p:ext uri="{BB962C8B-B14F-4D97-AF65-F5344CB8AC3E}">
        <p14:creationId xmlns:p14="http://schemas.microsoft.com/office/powerpoint/2010/main" val="290538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718" y="959735"/>
            <a:ext cx="5520447" cy="707886"/>
          </a:xfrm>
          <a:prstGeom prst="rect">
            <a:avLst/>
          </a:prstGeom>
          <a:noFill/>
        </p:spPr>
        <p:txBody>
          <a:bodyPr wrap="square" rtlCol="0">
            <a:spAutoFit/>
          </a:bodyPr>
          <a:lstStyle/>
          <a:p>
            <a:endParaRPr lang="en-US" sz="2000" dirty="0">
              <a:solidFill>
                <a:prstClr val="black"/>
              </a:solidFill>
              <a:latin typeface="Roboto" charset="0"/>
              <a:ea typeface="Roboto" charset="0"/>
              <a:cs typeface="Roboto" charset="0"/>
            </a:endParaRPr>
          </a:p>
          <a:p>
            <a:endParaRPr lang="en-US" sz="2000" dirty="0">
              <a:solidFill>
                <a:prstClr val="black"/>
              </a:solidFill>
              <a:latin typeface="Roboto" charset="0"/>
              <a:ea typeface="Roboto" charset="0"/>
              <a:cs typeface="Roboto" charset="0"/>
            </a:endParaRPr>
          </a:p>
        </p:txBody>
      </p:sp>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4" name="Title 3"/>
          <p:cNvSpPr>
            <a:spLocks noGrp="1"/>
          </p:cNvSpPr>
          <p:nvPr>
            <p:ph type="title"/>
          </p:nvPr>
        </p:nvSpPr>
        <p:spPr/>
        <p:txBody>
          <a:bodyPr/>
          <a:lstStyle/>
          <a:p>
            <a:r>
              <a:rPr lang="en-US" dirty="0"/>
              <a:t>Topics we will discuss</a:t>
            </a:r>
          </a:p>
        </p:txBody>
      </p:sp>
      <p:sp>
        <p:nvSpPr>
          <p:cNvPr id="11" name="Content Placeholder 10"/>
          <p:cNvSpPr>
            <a:spLocks noGrp="1"/>
          </p:cNvSpPr>
          <p:nvPr>
            <p:ph idx="1"/>
          </p:nvPr>
        </p:nvSpPr>
        <p:spPr/>
        <p:txBody>
          <a:bodyPr>
            <a:normAutofit/>
          </a:bodyPr>
          <a:lstStyle/>
          <a:p>
            <a:pPr marL="0" indent="0">
              <a:buNone/>
            </a:pPr>
            <a:r>
              <a:rPr lang="en-US" dirty="0">
                <a:latin typeface="+mn-lt"/>
              </a:rPr>
              <a:t>There </a:t>
            </a:r>
            <a:r>
              <a:rPr lang="en-US" kern="0" dirty="0">
                <a:solidFill>
                  <a:sysClr val="windowText" lastClr="000000"/>
                </a:solidFill>
                <a:latin typeface="+mn-lt"/>
              </a:rPr>
              <a:t>are lots of things to </a:t>
            </a:r>
            <a:r>
              <a:rPr lang="en-US" i="1" kern="0" dirty="0">
                <a:solidFill>
                  <a:sysClr val="windowText" lastClr="000000"/>
                </a:solidFill>
                <a:latin typeface="+mn-lt"/>
              </a:rPr>
              <a:t>think</a:t>
            </a:r>
            <a:r>
              <a:rPr lang="en-US" kern="0" dirty="0">
                <a:solidFill>
                  <a:sysClr val="windowText" lastClr="000000"/>
                </a:solidFill>
                <a:latin typeface="+mn-lt"/>
              </a:rPr>
              <a:t> about and many questions you need to </a:t>
            </a:r>
            <a:r>
              <a:rPr lang="en-US" i="1" kern="0" dirty="0">
                <a:solidFill>
                  <a:sysClr val="windowText" lastClr="000000"/>
                </a:solidFill>
                <a:latin typeface="+mn-lt"/>
              </a:rPr>
              <a:t>ask</a:t>
            </a:r>
            <a:r>
              <a:rPr lang="en-US" kern="0" dirty="0">
                <a:solidFill>
                  <a:sysClr val="windowText" lastClr="000000"/>
                </a:solidFill>
                <a:latin typeface="+mn-lt"/>
              </a:rPr>
              <a:t>.</a:t>
            </a:r>
          </a:p>
          <a:p>
            <a:pPr marL="0" indent="0">
              <a:buNone/>
            </a:pPr>
            <a:endParaRPr lang="en-US" kern="0" dirty="0">
              <a:solidFill>
                <a:sysClr val="windowText" lastClr="000000"/>
              </a:solidFill>
              <a:latin typeface="+mn-lt"/>
            </a:endParaRPr>
          </a:p>
          <a:p>
            <a:r>
              <a:rPr lang="en-US" b="1" kern="0" dirty="0">
                <a:solidFill>
                  <a:sysClr val="windowText" lastClr="000000"/>
                </a:solidFill>
                <a:latin typeface="+mn-lt"/>
              </a:rPr>
              <a:t>What is financial aid?</a:t>
            </a:r>
          </a:p>
          <a:p>
            <a:r>
              <a:rPr lang="en-US" b="1" kern="0" dirty="0">
                <a:solidFill>
                  <a:sysClr val="windowText" lastClr="000000"/>
                </a:solidFill>
                <a:latin typeface="+mn-lt"/>
              </a:rPr>
              <a:t>Categories, types, and sources of financial aid?</a:t>
            </a:r>
          </a:p>
          <a:p>
            <a:r>
              <a:rPr lang="en-US" b="1" kern="0" dirty="0">
                <a:solidFill>
                  <a:sysClr val="windowText" lastClr="000000"/>
                </a:solidFill>
                <a:latin typeface="+mn-lt"/>
              </a:rPr>
              <a:t>Free Application for Federal Student Aid (FAFSA)</a:t>
            </a:r>
          </a:p>
          <a:p>
            <a:r>
              <a:rPr lang="en-US" b="1" kern="0" dirty="0">
                <a:solidFill>
                  <a:sysClr val="windowText" lastClr="000000"/>
                </a:solidFill>
                <a:latin typeface="+mn-lt"/>
              </a:rPr>
              <a:t>Expected Family Contribution</a:t>
            </a:r>
          </a:p>
          <a:p>
            <a:r>
              <a:rPr lang="en-US" b="1" kern="0" dirty="0">
                <a:solidFill>
                  <a:sysClr val="windowText" lastClr="000000"/>
                </a:solidFill>
                <a:latin typeface="+mn-lt"/>
              </a:rPr>
              <a:t>Cost of Attendance (COA)</a:t>
            </a:r>
          </a:p>
          <a:p>
            <a:r>
              <a:rPr lang="en-US" b="1" kern="0" dirty="0">
                <a:solidFill>
                  <a:sysClr val="windowText" lastClr="000000"/>
                </a:solidFill>
                <a:latin typeface="+mn-lt"/>
              </a:rPr>
              <a:t>Financial need</a:t>
            </a:r>
          </a:p>
          <a:p>
            <a:r>
              <a:rPr lang="en-US" b="1" kern="0" dirty="0">
                <a:solidFill>
                  <a:sysClr val="windowText" lastClr="000000"/>
                </a:solidFill>
                <a:latin typeface="+mn-lt"/>
              </a:rPr>
              <a:t>Special circumstances</a:t>
            </a:r>
          </a:p>
          <a:p>
            <a:endParaRPr lang="en-US" b="1" kern="0" dirty="0">
              <a:solidFill>
                <a:sysClr val="windowText" lastClr="000000"/>
              </a:solidFill>
              <a:latin typeface="+mn-lt"/>
            </a:endParaRPr>
          </a:p>
          <a:p>
            <a:pPr marL="0" indent="0" algn="ctr">
              <a:buNone/>
            </a:pPr>
            <a:endParaRPr lang="en-US" kern="0" dirty="0">
              <a:solidFill>
                <a:sysClr val="windowText" lastClr="000000"/>
              </a:solidFill>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398210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10" name="Oval 12"/>
          <p:cNvSpPr>
            <a:spLocks noChangeArrowheads="1"/>
          </p:cNvSpPr>
          <p:nvPr/>
        </p:nvSpPr>
        <p:spPr bwMode="auto">
          <a:xfrm>
            <a:off x="2298987" y="2217738"/>
            <a:ext cx="1208882" cy="1151642"/>
          </a:xfrm>
          <a:prstGeom prst="ellipse">
            <a:avLst/>
          </a:prstGeom>
          <a:solidFill>
            <a:schemeClr val="tx2">
              <a:lumMod val="60000"/>
              <a:lumOff val="40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$10,000</a:t>
            </a:r>
          </a:p>
        </p:txBody>
      </p:sp>
      <p:sp>
        <p:nvSpPr>
          <p:cNvPr id="26" name="TextBox 25"/>
          <p:cNvSpPr txBox="1">
            <a:spLocks noChangeArrowheads="1"/>
          </p:cNvSpPr>
          <p:nvPr/>
        </p:nvSpPr>
        <p:spPr bwMode="auto">
          <a:xfrm>
            <a:off x="639234" y="2217738"/>
            <a:ext cx="1257299" cy="1077218"/>
          </a:xfrm>
          <a:prstGeom prst="rect">
            <a:avLst/>
          </a:prstGeom>
          <a:noFill/>
          <a:ln w="9525">
            <a:noFill/>
            <a:miter lim="800000"/>
            <a:headEnd/>
            <a:tailEnd/>
          </a:ln>
        </p:spPr>
        <p:txBody>
          <a:bodyPr wrap="square">
            <a:spAutoFit/>
          </a:bodyPr>
          <a:lstStyle/>
          <a:p>
            <a:pPr algn="ctr">
              <a:buClr>
                <a:srgbClr val="DE1A3F"/>
              </a:buClr>
              <a:buSzPct val="150000"/>
            </a:pPr>
            <a:r>
              <a:rPr lang="en-US" sz="2800" dirty="0"/>
              <a:t>College </a:t>
            </a:r>
          </a:p>
          <a:p>
            <a:pPr algn="ctr">
              <a:buClr>
                <a:srgbClr val="DE1A3F"/>
              </a:buClr>
              <a:buSzPct val="150000"/>
            </a:pPr>
            <a:r>
              <a:rPr lang="en-US" sz="3600" b="1" dirty="0"/>
              <a:t>A</a:t>
            </a:r>
          </a:p>
        </p:txBody>
      </p:sp>
      <p:sp>
        <p:nvSpPr>
          <p:cNvPr id="27" name="TextBox 26"/>
          <p:cNvSpPr txBox="1">
            <a:spLocks noChangeArrowheads="1"/>
          </p:cNvSpPr>
          <p:nvPr/>
        </p:nvSpPr>
        <p:spPr bwMode="auto">
          <a:xfrm>
            <a:off x="647701" y="3717924"/>
            <a:ext cx="1257299" cy="1077218"/>
          </a:xfrm>
          <a:prstGeom prst="rect">
            <a:avLst/>
          </a:prstGeom>
          <a:noFill/>
          <a:ln w="9525">
            <a:noFill/>
            <a:miter lim="800000"/>
            <a:headEnd/>
            <a:tailEnd/>
          </a:ln>
        </p:spPr>
        <p:txBody>
          <a:bodyPr wrap="square">
            <a:spAutoFit/>
          </a:bodyPr>
          <a:lstStyle/>
          <a:p>
            <a:pPr algn="ctr">
              <a:buClr>
                <a:srgbClr val="DE1A3F"/>
              </a:buClr>
              <a:buSzPct val="150000"/>
            </a:pPr>
            <a:r>
              <a:rPr lang="en-US" sz="2800" dirty="0"/>
              <a:t>College </a:t>
            </a:r>
          </a:p>
          <a:p>
            <a:pPr algn="ctr">
              <a:buClr>
                <a:srgbClr val="DE1A3F"/>
              </a:buClr>
              <a:buSzPct val="150000"/>
            </a:pPr>
            <a:r>
              <a:rPr lang="en-US" sz="3600" b="1" dirty="0"/>
              <a:t>B</a:t>
            </a:r>
            <a:endParaRPr lang="en-US" sz="2800" b="1" dirty="0"/>
          </a:p>
        </p:txBody>
      </p:sp>
      <p:sp>
        <p:nvSpPr>
          <p:cNvPr id="28" name="TextBox 27"/>
          <p:cNvSpPr txBox="1">
            <a:spLocks noChangeArrowheads="1"/>
          </p:cNvSpPr>
          <p:nvPr/>
        </p:nvSpPr>
        <p:spPr bwMode="auto">
          <a:xfrm>
            <a:off x="639234" y="5165724"/>
            <a:ext cx="1265766" cy="1077218"/>
          </a:xfrm>
          <a:prstGeom prst="rect">
            <a:avLst/>
          </a:prstGeom>
          <a:noFill/>
          <a:ln w="9525">
            <a:noFill/>
            <a:miter lim="800000"/>
            <a:headEnd/>
            <a:tailEnd/>
          </a:ln>
        </p:spPr>
        <p:txBody>
          <a:bodyPr wrap="square">
            <a:spAutoFit/>
          </a:bodyPr>
          <a:lstStyle/>
          <a:p>
            <a:pPr algn="ctr">
              <a:buClr>
                <a:srgbClr val="DE1A3F"/>
              </a:buClr>
              <a:buSzPct val="150000"/>
            </a:pPr>
            <a:r>
              <a:rPr lang="en-US" sz="2800" dirty="0"/>
              <a:t>College </a:t>
            </a:r>
          </a:p>
          <a:p>
            <a:pPr algn="ctr">
              <a:buClr>
                <a:srgbClr val="DE1A3F"/>
              </a:buClr>
              <a:buSzPct val="150000"/>
            </a:pPr>
            <a:r>
              <a:rPr lang="en-US" sz="3600" b="1" dirty="0"/>
              <a:t>C</a:t>
            </a:r>
          </a:p>
        </p:txBody>
      </p:sp>
      <p:sp>
        <p:nvSpPr>
          <p:cNvPr id="31" name="Title 3"/>
          <p:cNvSpPr>
            <a:spLocks noGrp="1"/>
          </p:cNvSpPr>
          <p:nvPr>
            <p:ph type="title"/>
          </p:nvPr>
        </p:nvSpPr>
        <p:spPr/>
        <p:txBody>
          <a:bodyPr/>
          <a:lstStyle/>
          <a:p>
            <a:r>
              <a:rPr lang="en-US" dirty="0"/>
              <a:t>Three Examples</a:t>
            </a:r>
          </a:p>
        </p:txBody>
      </p:sp>
      <p:graphicFrame>
        <p:nvGraphicFramePr>
          <p:cNvPr id="33" name="Table 32"/>
          <p:cNvGraphicFramePr>
            <a:graphicFrameLocks noGrp="1"/>
          </p:cNvGraphicFramePr>
          <p:nvPr>
            <p:extLst>
              <p:ext uri="{D42A27DB-BD31-4B8C-83A1-F6EECF244321}">
                <p14:modId xmlns:p14="http://schemas.microsoft.com/office/powerpoint/2010/main" val="3861014611"/>
              </p:ext>
            </p:extLst>
          </p:nvPr>
        </p:nvGraphicFramePr>
        <p:xfrm>
          <a:off x="1600200" y="1676251"/>
          <a:ext cx="7239000" cy="457200"/>
        </p:xfrm>
        <a:graphic>
          <a:graphicData uri="http://schemas.openxmlformats.org/drawingml/2006/table">
            <a:tbl>
              <a:tblPr firstRow="1" bandRow="1">
                <a:tableStyleId>{5C22544A-7EE6-4342-B048-85BDC9FD1C3A}</a:tableStyleId>
              </a:tblPr>
              <a:tblGrid>
                <a:gridCol w="2413000">
                  <a:extLst>
                    <a:ext uri="{9D8B030D-6E8A-4147-A177-3AD203B41FA5}">
                      <a16:colId xmlns="" xmlns:a16="http://schemas.microsoft.com/office/drawing/2014/main" val="20000"/>
                    </a:ext>
                  </a:extLst>
                </a:gridCol>
                <a:gridCol w="2413000">
                  <a:extLst>
                    <a:ext uri="{9D8B030D-6E8A-4147-A177-3AD203B41FA5}">
                      <a16:colId xmlns="" xmlns:a16="http://schemas.microsoft.com/office/drawing/2014/main" val="20001"/>
                    </a:ext>
                  </a:extLst>
                </a:gridCol>
                <a:gridCol w="2413000">
                  <a:extLst>
                    <a:ext uri="{9D8B030D-6E8A-4147-A177-3AD203B41FA5}">
                      <a16:colId xmlns="" xmlns:a16="http://schemas.microsoft.com/office/drawing/2014/main" val="20002"/>
                    </a:ext>
                  </a:extLst>
                </a:gridCol>
              </a:tblGrid>
              <a:tr h="370840">
                <a:tc>
                  <a:txBody>
                    <a:bodyPr/>
                    <a:lstStyle/>
                    <a:p>
                      <a:pPr algn="ctr"/>
                      <a:r>
                        <a:rPr lang="en-US" sz="2400" b="1" dirty="0">
                          <a:solidFill>
                            <a:schemeClr val="tx1"/>
                          </a:solidFill>
                        </a:rPr>
                        <a:t>COA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rPr>
                        <a:t>EFC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rPr>
                        <a:t>Financial Need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37" name="Minus 36"/>
          <p:cNvSpPr/>
          <p:nvPr/>
        </p:nvSpPr>
        <p:spPr>
          <a:xfrm>
            <a:off x="3780064" y="2524248"/>
            <a:ext cx="506186" cy="47394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3780064" y="3926195"/>
            <a:ext cx="506186" cy="47394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inus 38"/>
          <p:cNvSpPr/>
          <p:nvPr/>
        </p:nvSpPr>
        <p:spPr>
          <a:xfrm>
            <a:off x="3780064" y="5428314"/>
            <a:ext cx="506186" cy="47394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12"/>
          <p:cNvSpPr>
            <a:spLocks noChangeArrowheads="1"/>
          </p:cNvSpPr>
          <p:nvPr/>
        </p:nvSpPr>
        <p:spPr bwMode="auto">
          <a:xfrm>
            <a:off x="2298987" y="3619156"/>
            <a:ext cx="1208882" cy="1151642"/>
          </a:xfrm>
          <a:prstGeom prst="ellipse">
            <a:avLst/>
          </a:prstGeom>
          <a:solidFill>
            <a:schemeClr val="tx2">
              <a:lumMod val="60000"/>
              <a:lumOff val="40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$20,000</a:t>
            </a:r>
          </a:p>
        </p:txBody>
      </p:sp>
      <p:sp>
        <p:nvSpPr>
          <p:cNvPr id="43" name="Oval 12"/>
          <p:cNvSpPr>
            <a:spLocks noChangeArrowheads="1"/>
          </p:cNvSpPr>
          <p:nvPr/>
        </p:nvSpPr>
        <p:spPr bwMode="auto">
          <a:xfrm>
            <a:off x="2298987" y="5066956"/>
            <a:ext cx="1208882" cy="1151642"/>
          </a:xfrm>
          <a:prstGeom prst="ellipse">
            <a:avLst/>
          </a:prstGeom>
          <a:solidFill>
            <a:schemeClr val="tx2">
              <a:lumMod val="60000"/>
              <a:lumOff val="40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$35,000</a:t>
            </a:r>
          </a:p>
        </p:txBody>
      </p:sp>
      <p:sp>
        <p:nvSpPr>
          <p:cNvPr id="44" name="Equal 43"/>
          <p:cNvSpPr/>
          <p:nvPr/>
        </p:nvSpPr>
        <p:spPr>
          <a:xfrm>
            <a:off x="6123214" y="2562770"/>
            <a:ext cx="506186" cy="37493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Equal 45"/>
          <p:cNvSpPr/>
          <p:nvPr/>
        </p:nvSpPr>
        <p:spPr>
          <a:xfrm>
            <a:off x="6123214" y="3964188"/>
            <a:ext cx="506186" cy="37493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Equal 46"/>
          <p:cNvSpPr/>
          <p:nvPr/>
        </p:nvSpPr>
        <p:spPr>
          <a:xfrm>
            <a:off x="6123214" y="5466307"/>
            <a:ext cx="506186" cy="37493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Oval 12"/>
          <p:cNvSpPr>
            <a:spLocks noChangeArrowheads="1"/>
          </p:cNvSpPr>
          <p:nvPr/>
        </p:nvSpPr>
        <p:spPr bwMode="auto">
          <a:xfrm>
            <a:off x="4572000" y="2217738"/>
            <a:ext cx="1208882" cy="1151642"/>
          </a:xfrm>
          <a:prstGeom prst="ellipse">
            <a:avLst/>
          </a:prstGeom>
          <a:solidFill>
            <a:srgbClr val="3ADE14"/>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$3,000</a:t>
            </a:r>
          </a:p>
        </p:txBody>
      </p:sp>
      <p:sp>
        <p:nvSpPr>
          <p:cNvPr id="49" name="Oval 12"/>
          <p:cNvSpPr>
            <a:spLocks noChangeArrowheads="1"/>
          </p:cNvSpPr>
          <p:nvPr/>
        </p:nvSpPr>
        <p:spPr bwMode="auto">
          <a:xfrm>
            <a:off x="4572000" y="3619156"/>
            <a:ext cx="1208882" cy="1151642"/>
          </a:xfrm>
          <a:prstGeom prst="ellipse">
            <a:avLst/>
          </a:prstGeom>
          <a:solidFill>
            <a:srgbClr val="3ADE14"/>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$3,000</a:t>
            </a:r>
          </a:p>
        </p:txBody>
      </p:sp>
      <p:sp>
        <p:nvSpPr>
          <p:cNvPr id="50" name="Oval 12"/>
          <p:cNvSpPr>
            <a:spLocks noChangeArrowheads="1"/>
          </p:cNvSpPr>
          <p:nvPr/>
        </p:nvSpPr>
        <p:spPr bwMode="auto">
          <a:xfrm>
            <a:off x="4572000" y="5066956"/>
            <a:ext cx="1208882" cy="1151642"/>
          </a:xfrm>
          <a:prstGeom prst="ellipse">
            <a:avLst/>
          </a:prstGeom>
          <a:solidFill>
            <a:srgbClr val="3ADE14"/>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$3,000</a:t>
            </a:r>
          </a:p>
        </p:txBody>
      </p:sp>
      <p:sp>
        <p:nvSpPr>
          <p:cNvPr id="51" name="Oval 12"/>
          <p:cNvSpPr>
            <a:spLocks noChangeArrowheads="1"/>
          </p:cNvSpPr>
          <p:nvPr/>
        </p:nvSpPr>
        <p:spPr bwMode="auto">
          <a:xfrm>
            <a:off x="6934200" y="3619156"/>
            <a:ext cx="1208882" cy="1151642"/>
          </a:xfrm>
          <a:prstGeom prst="ellipse">
            <a:avLst/>
          </a:prstGeom>
          <a:solidFill>
            <a:schemeClr val="accent4">
              <a:lumMod val="60000"/>
              <a:lumOff val="40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$17,000</a:t>
            </a:r>
          </a:p>
        </p:txBody>
      </p:sp>
      <p:sp>
        <p:nvSpPr>
          <p:cNvPr id="52" name="Oval 12"/>
          <p:cNvSpPr>
            <a:spLocks noChangeArrowheads="1"/>
          </p:cNvSpPr>
          <p:nvPr/>
        </p:nvSpPr>
        <p:spPr bwMode="auto">
          <a:xfrm>
            <a:off x="6934200" y="5066956"/>
            <a:ext cx="1208882" cy="1151642"/>
          </a:xfrm>
          <a:prstGeom prst="ellipse">
            <a:avLst/>
          </a:prstGeom>
          <a:solidFill>
            <a:schemeClr val="accent4">
              <a:lumMod val="60000"/>
              <a:lumOff val="40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$32,000</a:t>
            </a:r>
          </a:p>
        </p:txBody>
      </p:sp>
      <p:sp>
        <p:nvSpPr>
          <p:cNvPr id="53" name="Oval 12"/>
          <p:cNvSpPr>
            <a:spLocks noChangeArrowheads="1"/>
          </p:cNvSpPr>
          <p:nvPr/>
        </p:nvSpPr>
        <p:spPr bwMode="auto">
          <a:xfrm>
            <a:off x="6934200" y="2217738"/>
            <a:ext cx="1208882" cy="1151642"/>
          </a:xfrm>
          <a:prstGeom prst="ellipse">
            <a:avLst/>
          </a:prstGeom>
          <a:solidFill>
            <a:schemeClr val="accent4">
              <a:lumMod val="60000"/>
              <a:lumOff val="40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sz="2600" b="1" dirty="0">
                <a:solidFill>
                  <a:schemeClr val="tx1"/>
                </a:solidFill>
              </a:rPr>
              <a:t>$7,000</a:t>
            </a:r>
          </a:p>
        </p:txBody>
      </p:sp>
    </p:spTree>
    <p:extLst>
      <p:ext uri="{BB962C8B-B14F-4D97-AF65-F5344CB8AC3E}">
        <p14:creationId xmlns:p14="http://schemas.microsoft.com/office/powerpoint/2010/main" val="1000688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4" name="Title 3"/>
          <p:cNvSpPr>
            <a:spLocks noGrp="1"/>
          </p:cNvSpPr>
          <p:nvPr>
            <p:ph type="title"/>
          </p:nvPr>
        </p:nvSpPr>
        <p:spPr/>
        <p:txBody>
          <a:bodyPr/>
          <a:lstStyle/>
          <a:p>
            <a:r>
              <a:rPr lang="en-US" dirty="0"/>
              <a:t>Financial Aid Awards</a:t>
            </a:r>
          </a:p>
        </p:txBody>
      </p:sp>
      <p:sp>
        <p:nvSpPr>
          <p:cNvPr id="5" name="Content Placeholder 4"/>
          <p:cNvSpPr>
            <a:spLocks noGrp="1"/>
          </p:cNvSpPr>
          <p:nvPr>
            <p:ph idx="1"/>
          </p:nvPr>
        </p:nvSpPr>
        <p:spPr>
          <a:xfrm>
            <a:off x="628650" y="1825625"/>
            <a:ext cx="7886700" cy="4270375"/>
          </a:xfrm>
        </p:spPr>
        <p:txBody>
          <a:bodyPr>
            <a:noAutofit/>
          </a:bodyPr>
          <a:lstStyle/>
          <a:p>
            <a:r>
              <a:rPr lang="en-US" dirty="0">
                <a:latin typeface="+mn-lt"/>
              </a:rPr>
              <a:t>The financial aid administrator at the college will package all available aid and send an award offer for consideration.</a:t>
            </a:r>
          </a:p>
          <a:p>
            <a:r>
              <a:rPr lang="en-US" dirty="0">
                <a:latin typeface="+mn-lt"/>
              </a:rPr>
              <a:t>Use ISAC’s Financial Aid Comparison Worksheet at: </a:t>
            </a:r>
            <a:r>
              <a:rPr lang="en-US" b="1" dirty="0">
                <a:latin typeface="+mn-lt"/>
              </a:rPr>
              <a:t>studentportal.isac.org/finaid </a:t>
            </a:r>
            <a:r>
              <a:rPr lang="en-US" dirty="0">
                <a:latin typeface="+mn-lt"/>
              </a:rPr>
              <a:t>to make an informed decision.</a:t>
            </a:r>
          </a:p>
          <a:p>
            <a:pPr marL="0" indent="0">
              <a:buNone/>
            </a:pPr>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graphicFrame>
        <p:nvGraphicFramePr>
          <p:cNvPr id="16" name="Content Placeholder 11"/>
          <p:cNvGraphicFramePr>
            <a:graphicFrameLocks/>
          </p:cNvGraphicFramePr>
          <p:nvPr>
            <p:extLst>
              <p:ext uri="{D42A27DB-BD31-4B8C-83A1-F6EECF244321}">
                <p14:modId xmlns:p14="http://schemas.microsoft.com/office/powerpoint/2010/main" val="4148478477"/>
              </p:ext>
            </p:extLst>
          </p:nvPr>
        </p:nvGraphicFramePr>
        <p:xfrm>
          <a:off x="609600" y="3733800"/>
          <a:ext cx="7886700" cy="2468880"/>
        </p:xfrm>
        <a:graphic>
          <a:graphicData uri="http://schemas.openxmlformats.org/drawingml/2006/table">
            <a:tbl>
              <a:tblPr firstRow="1" bandRow="1">
                <a:tableStyleId>{0E3FDE45-AF77-4B5C-9715-49D594BDF05E}</a:tableStyleId>
              </a:tblPr>
              <a:tblGrid>
                <a:gridCol w="3943350">
                  <a:extLst>
                    <a:ext uri="{9D8B030D-6E8A-4147-A177-3AD203B41FA5}">
                      <a16:colId xmlns="" xmlns:a16="http://schemas.microsoft.com/office/drawing/2014/main" val="20000"/>
                    </a:ext>
                  </a:extLst>
                </a:gridCol>
                <a:gridCol w="3943350">
                  <a:extLst>
                    <a:ext uri="{9D8B030D-6E8A-4147-A177-3AD203B41FA5}">
                      <a16:colId xmlns="" xmlns:a16="http://schemas.microsoft.com/office/drawing/2014/main" val="20001"/>
                    </a:ext>
                  </a:extLst>
                </a:gridCol>
              </a:tblGrid>
              <a:tr h="768204">
                <a:tc>
                  <a:txBody>
                    <a:bodyPr/>
                    <a:lstStyle/>
                    <a:p>
                      <a:pPr marL="342900" marR="0" lvl="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pPr>
                      <a:r>
                        <a:rPr kumimoji="0" lang="en-US" sz="2400" b="0" u="none" strike="noStrike" cap="none" normalizeH="0" baseline="0" dirty="0">
                          <a:ln>
                            <a:noFill/>
                          </a:ln>
                          <a:effectLst/>
                        </a:rPr>
                        <a:t>What is the total cost of attendance?</a:t>
                      </a:r>
                      <a:endParaRPr kumimoji="0" lang="en-US" sz="2400" b="0" i="0" u="none" strike="noStrike" cap="none" normalizeH="0" baseline="0" dirty="0">
                        <a:ln>
                          <a:noFill/>
                        </a:ln>
                        <a:solidFill>
                          <a:schemeClr val="tx1"/>
                        </a:solidFill>
                        <a:effectLst/>
                        <a:latin typeface="Arial" charset="0"/>
                      </a:endParaRPr>
                    </a:p>
                  </a:txBody>
                  <a:tcPr marL="90349" marR="90349" anchor="ctr" horzOverflow="overflow">
                    <a:lnB w="12700" cmpd="sng">
                      <a:noFill/>
                    </a:lnB>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0" u="none" strike="noStrike" cap="none" normalizeH="0" baseline="0" dirty="0">
                          <a:ln>
                            <a:noFill/>
                          </a:ln>
                          <a:effectLst/>
                        </a:rPr>
                        <a:t>What is the Expected </a:t>
                      </a:r>
                      <a:br>
                        <a:rPr kumimoji="0" lang="en-US" sz="2400" b="0" u="none" strike="noStrike" cap="none" normalizeH="0" baseline="0" dirty="0">
                          <a:ln>
                            <a:noFill/>
                          </a:ln>
                          <a:effectLst/>
                        </a:rPr>
                      </a:br>
                      <a:r>
                        <a:rPr kumimoji="0" lang="en-US" sz="2400" b="0" u="none" strike="noStrike" cap="none" normalizeH="0" baseline="0" dirty="0">
                          <a:ln>
                            <a:noFill/>
                          </a:ln>
                          <a:effectLst/>
                        </a:rPr>
                        <a:t>Family Contribution?</a:t>
                      </a:r>
                      <a:endParaRPr kumimoji="0" lang="en-US" sz="2400" b="0" i="0" u="none" strike="noStrike" cap="none" normalizeH="0" baseline="0" dirty="0">
                        <a:ln>
                          <a:noFill/>
                        </a:ln>
                        <a:solidFill>
                          <a:srgbClr val="000000"/>
                        </a:solidFill>
                        <a:effectLst/>
                        <a:latin typeface="Arial" charset="0"/>
                      </a:endParaRPr>
                    </a:p>
                  </a:txBody>
                  <a:tcPr marL="90349" marR="90349" anchor="ctr" horzOverflow="overflow">
                    <a:lnB w="12700" cmpd="sng">
                      <a:noFill/>
                    </a:lnB>
                  </a:tcPr>
                </a:tc>
                <a:extLst>
                  <a:ext uri="{0D108BD9-81ED-4DB2-BD59-A6C34878D82A}">
                    <a16:rowId xmlns="" xmlns:a16="http://schemas.microsoft.com/office/drawing/2014/main" val="10000"/>
                  </a:ext>
                </a:extLst>
              </a:tr>
              <a:tr h="768204">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0" u="none" strike="noStrike" cap="none" normalizeH="0" baseline="0" dirty="0">
                          <a:ln>
                            <a:noFill/>
                          </a:ln>
                          <a:effectLst/>
                        </a:rPr>
                        <a:t>What is a student’s financial aid eligibility?</a:t>
                      </a:r>
                      <a:endParaRPr kumimoji="0" lang="en-US" sz="2400" b="0" i="0" u="none" strike="noStrike" cap="none" normalizeH="0" baseline="0" dirty="0">
                        <a:ln>
                          <a:noFill/>
                        </a:ln>
                        <a:solidFill>
                          <a:schemeClr val="tx1"/>
                        </a:solidFill>
                        <a:effectLst/>
                        <a:latin typeface="Arial" charset="0"/>
                      </a:endParaRPr>
                    </a:p>
                  </a:txBody>
                  <a:tcPr marL="90349" marR="90349" anchor="ctr" horzOverflow="overflow">
                    <a:lnL>
                      <a:noFill/>
                    </a:lnL>
                    <a:lnR>
                      <a:noFill/>
                    </a:lnR>
                    <a:lnT w="12700" cmpd="sng">
                      <a:noFill/>
                    </a:lnT>
                    <a:lnB>
                      <a:noFill/>
                    </a:lnB>
                    <a:lnTlToBr w="12700" cmpd="sng">
                      <a:noFill/>
                      <a:prstDash val="solid"/>
                    </a:lnTlToBr>
                    <a:lnBlToTr w="12700" cmpd="sng">
                      <a:noFill/>
                      <a:prstDash val="solid"/>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0" u="none" strike="noStrike" cap="none" normalizeH="0" baseline="0" dirty="0">
                          <a:ln>
                            <a:noFill/>
                          </a:ln>
                          <a:effectLst/>
                        </a:rPr>
                        <a:t>What types of financial  </a:t>
                      </a:r>
                      <a:br>
                        <a:rPr kumimoji="0" lang="en-US" sz="2400" b="0" u="none" strike="noStrike" cap="none" normalizeH="0" baseline="0" dirty="0">
                          <a:ln>
                            <a:noFill/>
                          </a:ln>
                          <a:effectLst/>
                        </a:rPr>
                      </a:br>
                      <a:r>
                        <a:rPr kumimoji="0" lang="en-US" sz="2400" b="0" u="none" strike="noStrike" cap="none" normalizeH="0" baseline="0" dirty="0">
                          <a:ln>
                            <a:noFill/>
                          </a:ln>
                          <a:effectLst/>
                        </a:rPr>
                        <a:t>aid are included?</a:t>
                      </a:r>
                      <a:endParaRPr kumimoji="0" lang="en-US" sz="2400" b="0" i="0" u="none" strike="noStrike" cap="none" normalizeH="0" baseline="0" dirty="0">
                        <a:ln>
                          <a:noFill/>
                        </a:ln>
                        <a:solidFill>
                          <a:srgbClr val="000000"/>
                        </a:solidFill>
                        <a:effectLst/>
                        <a:latin typeface="Arial" charset="0"/>
                      </a:endParaRPr>
                    </a:p>
                  </a:txBody>
                  <a:tcPr marL="90349" marR="90349" anchor="ctr" horzOverflow="overflow">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68204">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0" u="none" strike="noStrike" cap="none" normalizeH="0" baseline="0" dirty="0">
                          <a:ln>
                            <a:noFill/>
                          </a:ln>
                          <a:effectLst/>
                        </a:rPr>
                        <a:t>Was financial need met?</a:t>
                      </a:r>
                      <a:endParaRPr kumimoji="0" lang="en-US" sz="2400" b="0" i="0" u="none" strike="noStrike" cap="none" normalizeH="0" baseline="0" dirty="0">
                        <a:ln>
                          <a:noFill/>
                        </a:ln>
                        <a:solidFill>
                          <a:schemeClr val="tx1"/>
                        </a:solidFill>
                        <a:effectLst/>
                        <a:latin typeface="Arial" charset="0"/>
                      </a:endParaRPr>
                    </a:p>
                  </a:txBody>
                  <a:tcPr marL="90349" marR="90349" anchor="ctr" horzOverflow="overflow">
                    <a:lnT>
                      <a:noFill/>
                    </a:lnT>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0" u="none" strike="noStrike" cap="none" normalizeH="0" baseline="0" dirty="0">
                          <a:ln>
                            <a:noFill/>
                          </a:ln>
                          <a:effectLst/>
                        </a:rPr>
                        <a:t>What is the out-of-pocket cost?</a:t>
                      </a:r>
                      <a:endParaRPr kumimoji="0" lang="en-US" sz="2400" b="0" i="0" u="none" strike="noStrike" cap="none" normalizeH="0" baseline="0" dirty="0">
                        <a:ln>
                          <a:noFill/>
                        </a:ln>
                        <a:solidFill>
                          <a:srgbClr val="C00000"/>
                        </a:solidFill>
                        <a:effectLst/>
                        <a:latin typeface="Arial" charset="0"/>
                      </a:endParaRPr>
                    </a:p>
                  </a:txBody>
                  <a:tcPr marL="90349" marR="90349" anchor="ctr" horzOverflow="overflow">
                    <a:lnT>
                      <a:noFill/>
                    </a:lnT>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78152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Special Circumstances</a:t>
            </a:r>
            <a:endParaRPr lang="en-US" dirty="0"/>
          </a:p>
        </p:txBody>
      </p:sp>
      <p:sp>
        <p:nvSpPr>
          <p:cNvPr id="3" name="Content Placeholder 2"/>
          <p:cNvSpPr>
            <a:spLocks noGrp="1"/>
          </p:cNvSpPr>
          <p:nvPr>
            <p:ph idx="1"/>
          </p:nvPr>
        </p:nvSpPr>
        <p:spPr/>
        <p:txBody>
          <a:bodyPr>
            <a:normAutofit fontScale="85000" lnSpcReduction="20000"/>
          </a:bodyPr>
          <a:lstStyle/>
          <a:p>
            <a:pPr marL="384048" indent="-384048">
              <a:spcBef>
                <a:spcPts val="1800"/>
              </a:spcBef>
              <a:defRPr/>
            </a:pPr>
            <a:r>
              <a:rPr lang="en-US" altLang="en-US" sz="2800" dirty="0">
                <a:latin typeface="+mn-lt"/>
              </a:rPr>
              <a:t>Cannot be documented using FAFSA</a:t>
            </a:r>
          </a:p>
          <a:p>
            <a:pPr lvl="1" indent="-384048">
              <a:spcBef>
                <a:spcPts val="1800"/>
              </a:spcBef>
              <a:defRPr/>
            </a:pPr>
            <a:r>
              <a:rPr lang="en-US" altLang="en-US" sz="2800" dirty="0">
                <a:latin typeface="+mn-lt"/>
              </a:rPr>
              <a:t>Change in employment status</a:t>
            </a:r>
          </a:p>
          <a:p>
            <a:pPr lvl="1" indent="-384048">
              <a:spcBef>
                <a:spcPts val="1800"/>
              </a:spcBef>
              <a:defRPr/>
            </a:pPr>
            <a:r>
              <a:rPr lang="en-US" altLang="en-US" sz="2800" dirty="0">
                <a:latin typeface="+mn-lt"/>
              </a:rPr>
              <a:t>Unusual medical expenses not covered by insurance</a:t>
            </a:r>
          </a:p>
          <a:p>
            <a:pPr lvl="1" indent="-384048">
              <a:spcBef>
                <a:spcPts val="1800"/>
              </a:spcBef>
              <a:defRPr/>
            </a:pPr>
            <a:r>
              <a:rPr lang="en-US" altLang="en-US" sz="2800" dirty="0">
                <a:latin typeface="+mn-lt"/>
              </a:rPr>
              <a:t>Change in parent marital status</a:t>
            </a:r>
          </a:p>
          <a:p>
            <a:pPr marL="384048" indent="-384048">
              <a:spcBef>
                <a:spcPts val="1800"/>
              </a:spcBef>
              <a:defRPr/>
            </a:pPr>
            <a:r>
              <a:rPr lang="en-US" altLang="en-US" sz="2800" dirty="0">
                <a:latin typeface="+mn-lt"/>
              </a:rPr>
              <a:t>Send written explanation and documentation to financial aid office at each college</a:t>
            </a:r>
          </a:p>
          <a:p>
            <a:pPr marL="384048" indent="-384048">
              <a:spcBef>
                <a:spcPts val="1800"/>
              </a:spcBef>
              <a:defRPr/>
            </a:pPr>
            <a:r>
              <a:rPr lang="en-US" altLang="en-US" sz="2800" dirty="0">
                <a:latin typeface="+mn-lt"/>
              </a:rPr>
              <a:t>College will review and request additional information if necessary</a:t>
            </a:r>
          </a:p>
          <a:p>
            <a:pPr marL="384048" indent="-384048">
              <a:spcBef>
                <a:spcPts val="1800"/>
              </a:spcBef>
              <a:defRPr/>
            </a:pPr>
            <a:r>
              <a:rPr lang="en-US" altLang="en-US" sz="2800" dirty="0">
                <a:latin typeface="+mn-lt"/>
              </a:rPr>
              <a:t>Decisions are final and cannot be appealed to U.S. Department of Education</a:t>
            </a:r>
          </a:p>
        </p:txBody>
      </p:sp>
    </p:spTree>
    <p:extLst>
      <p:ext uri="{BB962C8B-B14F-4D97-AF65-F5344CB8AC3E}">
        <p14:creationId xmlns:p14="http://schemas.microsoft.com/office/powerpoint/2010/main" val="2420267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4" name="Title 3"/>
          <p:cNvSpPr>
            <a:spLocks noGrp="1"/>
          </p:cNvSpPr>
          <p:nvPr>
            <p:ph type="title"/>
          </p:nvPr>
        </p:nvSpPr>
        <p:spPr/>
        <p:txBody>
          <a:bodyPr/>
          <a:lstStyle/>
          <a:p>
            <a:r>
              <a:rPr lang="en-US" dirty="0"/>
              <a:t>FAFSA Tips and Reminders</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082960114"/>
              </p:ext>
            </p:extLst>
          </p:nvPr>
        </p:nvGraphicFramePr>
        <p:xfrm>
          <a:off x="628650" y="1825625"/>
          <a:ext cx="7886700" cy="4422774"/>
        </p:xfrm>
        <a:graphic>
          <a:graphicData uri="http://schemas.openxmlformats.org/drawingml/2006/table">
            <a:tbl>
              <a:tblPr bandRow="1">
                <a:tableStyleId>{3B4B98B0-60AC-42C2-AFA5-B58CD77FA1E5}</a:tableStyleId>
              </a:tblPr>
              <a:tblGrid>
                <a:gridCol w="7886700">
                  <a:extLst>
                    <a:ext uri="{9D8B030D-6E8A-4147-A177-3AD203B41FA5}">
                      <a16:colId xmlns="" xmlns:a16="http://schemas.microsoft.com/office/drawing/2014/main" val="20000"/>
                    </a:ext>
                  </a:extLst>
                </a:gridCol>
              </a:tblGrid>
              <a:tr h="578176">
                <a:tc>
                  <a:txBody>
                    <a:bodyPr/>
                    <a:lstStyle/>
                    <a:p>
                      <a:pPr marL="342900" marR="0" lvl="1" indent="0" algn="l" defTabSz="914400" rtl="0" eaLnBrk="1" fontAlgn="base" latinLnBrk="0" hangingPunct="1">
                        <a:lnSpc>
                          <a:spcPct val="13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Complete the FAFSA as soon as possible after October 1</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0"/>
                  </a:ext>
                </a:extLst>
              </a:tr>
              <a:tr h="823932">
                <a:tc>
                  <a:txBody>
                    <a:bodyPr/>
                    <a:lstStyle/>
                    <a:p>
                      <a:pPr marL="342900" marR="0" lvl="1" indent="0" algn="l" defTabSz="914400" rtl="0" eaLnBrk="1" fontAlgn="base" latinLnBrk="0" hangingPunct="1">
                        <a:lnSpc>
                          <a:spcPct val="9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Information reported on the FAFSA is confidential and only used to determine financial aid eligibility</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1"/>
                  </a:ext>
                </a:extLst>
              </a:tr>
              <a:tr h="823932">
                <a:tc>
                  <a:txBody>
                    <a:bodyPr/>
                    <a:lstStyle/>
                    <a:p>
                      <a:pPr marL="342900" marR="0" lvl="1" indent="0" algn="l" defTabSz="914400" rtl="0" eaLnBrk="1" fontAlgn="base" latinLnBrk="0" hangingPunct="1">
                        <a:lnSpc>
                          <a:spcPct val="9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You may be asked to submit documentation to the financial aid office for verification purposes</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2"/>
                  </a:ext>
                </a:extLst>
              </a:tr>
              <a:tr h="462206">
                <a:tc>
                  <a:txBody>
                    <a:bodyPr/>
                    <a:lstStyle/>
                    <a:p>
                      <a:pPr marL="342900" marR="0" lvl="1" indent="0" algn="l" defTabSz="914400" rtl="0" eaLnBrk="1" fontAlgn="base" latinLnBrk="0" hangingPunct="1">
                        <a:lnSpc>
                          <a:spcPct val="9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Supplemental applications or forms may be required</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3"/>
                  </a:ext>
                </a:extLst>
              </a:tr>
              <a:tr h="578176">
                <a:tc>
                  <a:txBody>
                    <a:bodyPr/>
                    <a:lstStyle/>
                    <a:p>
                      <a:pPr marL="342900" marR="0" lvl="1" indent="0" algn="l" defTabSz="914400" rtl="0" eaLnBrk="1" fontAlgn="base" latinLnBrk="0" hangingPunct="1">
                        <a:lnSpc>
                          <a:spcPct val="13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Keep track of application DEADLINES!</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4"/>
                  </a:ext>
                </a:extLst>
              </a:tr>
              <a:tr h="578176">
                <a:tc>
                  <a:txBody>
                    <a:bodyPr/>
                    <a:lstStyle/>
                    <a:p>
                      <a:pPr marL="342900" marR="0" lvl="1" indent="0" algn="l" defTabSz="914400" rtl="0" eaLnBrk="1" fontAlgn="base" latinLnBrk="0" hangingPunct="1">
                        <a:lnSpc>
                          <a:spcPct val="13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Keep a copy of everything you submit</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5"/>
                  </a:ext>
                </a:extLst>
              </a:tr>
              <a:tr h="578176">
                <a:tc>
                  <a:txBody>
                    <a:bodyPr/>
                    <a:lstStyle/>
                    <a:p>
                      <a:pPr marL="342900" marR="0" lvl="1" indent="0" algn="l" defTabSz="914400" rtl="0" eaLnBrk="1" fontAlgn="base" latinLnBrk="0" hangingPunct="1">
                        <a:lnSpc>
                          <a:spcPct val="130000"/>
                        </a:lnSpc>
                        <a:spcBef>
                          <a:spcPct val="0"/>
                        </a:spcBef>
                        <a:spcAft>
                          <a:spcPts val="800"/>
                        </a:spcAft>
                        <a:buClr>
                          <a:srgbClr val="C00000"/>
                        </a:buClr>
                        <a:buSzPct val="150000"/>
                        <a:buFont typeface="Arial" pitchFamily="34" charset="0"/>
                        <a:buNone/>
                        <a:tabLst/>
                      </a:pPr>
                      <a:r>
                        <a:rPr kumimoji="0" lang="en-US" sz="2400" u="none" strike="noStrike" cap="none" normalizeH="0" baseline="0" dirty="0">
                          <a:ln>
                            <a:noFill/>
                          </a:ln>
                          <a:effectLst/>
                        </a:rPr>
                        <a:t>You must reapply every year</a:t>
                      </a:r>
                      <a:endParaRPr kumimoji="0" lang="en-US" sz="2400" b="0" i="0" u="none" strike="noStrike" cap="none" normalizeH="0" baseline="0" dirty="0">
                        <a:ln>
                          <a:noFill/>
                        </a:ln>
                        <a:solidFill>
                          <a:srgbClr val="000000"/>
                        </a:solidFill>
                        <a:effectLst/>
                        <a:latin typeface="Arial" charset="0"/>
                      </a:endParaRPr>
                    </a:p>
                  </a:txBody>
                  <a:tcPr marL="90349" marR="90349" horzOverflow="overflow"/>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095818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The Financial Aid Process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677159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245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4" name="Title 3"/>
          <p:cNvSpPr>
            <a:spLocks noGrp="1"/>
          </p:cNvSpPr>
          <p:nvPr>
            <p:ph type="title"/>
          </p:nvPr>
        </p:nvSpPr>
        <p:spPr/>
        <p:txBody>
          <a:bodyPr/>
          <a:lstStyle/>
          <a:p>
            <a:r>
              <a:rPr lang="en-US" dirty="0"/>
              <a:t>Trusted Websites </a:t>
            </a:r>
          </a:p>
        </p:txBody>
      </p:sp>
      <p:sp>
        <p:nvSpPr>
          <p:cNvPr id="2" name="Content Placeholder 1"/>
          <p:cNvSpPr>
            <a:spLocks noGrp="1"/>
          </p:cNvSpPr>
          <p:nvPr>
            <p:ph idx="1"/>
          </p:nvPr>
        </p:nvSpPr>
        <p:spPr/>
        <p:txBody>
          <a:bodyPr/>
          <a:lstStyle/>
          <a:p>
            <a:r>
              <a:rPr lang="en-US" dirty="0">
                <a:latin typeface="+mn-lt"/>
              </a:rPr>
              <a:t>Learn what you need to know and stay up-to-date with accurate and trusted sources of information</a:t>
            </a:r>
          </a:p>
        </p:txBody>
      </p:sp>
      <p:graphicFrame>
        <p:nvGraphicFramePr>
          <p:cNvPr id="9" name="Content Placeholder 7"/>
          <p:cNvGraphicFramePr>
            <a:graphicFrameLocks/>
          </p:cNvGraphicFramePr>
          <p:nvPr>
            <p:extLst>
              <p:ext uri="{D42A27DB-BD31-4B8C-83A1-F6EECF244321}">
                <p14:modId xmlns:p14="http://schemas.microsoft.com/office/powerpoint/2010/main" val="2412298358"/>
              </p:ext>
            </p:extLst>
          </p:nvPr>
        </p:nvGraphicFramePr>
        <p:xfrm>
          <a:off x="685800" y="2667001"/>
          <a:ext cx="79248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7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592317" y="5638800"/>
            <a:ext cx="7543800" cy="609600"/>
          </a:xfrm>
          <a:prstGeom prst="rect">
            <a:avLst/>
          </a:prstGeom>
        </p:spPr>
        <p:txBody>
          <a:bodyPr/>
          <a:lst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400" dirty="0">
                <a:solidFill>
                  <a:prstClr val="black"/>
                </a:solidFill>
              </a:rPr>
              <a:t>This presentation is available under the Creative Commons Attribution-NonCommercial-NoDerivatives License. Copyright 2016 Illinois Student Assistance Commission.</a:t>
            </a:r>
          </a:p>
        </p:txBody>
      </p:sp>
      <p:sp>
        <p:nvSpPr>
          <p:cNvPr id="2" name="Title 1"/>
          <p:cNvSpPr>
            <a:spLocks noGrp="1"/>
          </p:cNvSpPr>
          <p:nvPr>
            <p:ph type="title"/>
          </p:nvPr>
        </p:nvSpPr>
        <p:spPr/>
        <p:txBody>
          <a:bodyPr/>
          <a:lstStyle/>
          <a:p>
            <a:r>
              <a:rPr lang="en-US" sz="3600" dirty="0">
                <a:solidFill>
                  <a:schemeClr val="accent1"/>
                </a:solidFill>
              </a:rPr>
              <a:t>Questions?</a:t>
            </a:r>
            <a:endParaRPr lang="en-US" dirty="0">
              <a:solidFill>
                <a:schemeClr val="accent1"/>
              </a:solidFill>
            </a:endParaRPr>
          </a:p>
        </p:txBody>
      </p:sp>
      <p:sp>
        <p:nvSpPr>
          <p:cNvPr id="9" name="Content Placeholder 3"/>
          <p:cNvSpPr>
            <a:spLocks noGrp="1"/>
          </p:cNvSpPr>
          <p:nvPr>
            <p:ph idx="1"/>
          </p:nvPr>
        </p:nvSpPr>
        <p:spPr>
          <a:xfrm>
            <a:off x="628650" y="1447801"/>
            <a:ext cx="7886700" cy="4729162"/>
          </a:xfrm>
        </p:spPr>
        <p:txBody>
          <a:bodyPr>
            <a:normAutofit/>
          </a:bodyPr>
          <a:lstStyle/>
          <a:p>
            <a:pPr marL="0" indent="0" algn="ctr">
              <a:buNone/>
            </a:pPr>
            <a:endParaRPr lang="en-US" sz="3200" dirty="0">
              <a:latin typeface="+mn-lt"/>
            </a:endParaRPr>
          </a:p>
          <a:p>
            <a:pPr marL="0" indent="0" algn="ctr">
              <a:buNone/>
            </a:pPr>
            <a:r>
              <a:rPr lang="en-US" sz="3200" dirty="0">
                <a:latin typeface="+mn-lt"/>
              </a:rPr>
              <a:t>Kathy Bangasser</a:t>
            </a:r>
          </a:p>
          <a:p>
            <a:pPr marL="0" indent="0" algn="ctr">
              <a:buNone/>
            </a:pPr>
            <a:r>
              <a:rPr lang="en-US" sz="3200" dirty="0">
                <a:latin typeface="+mn-lt"/>
              </a:rPr>
              <a:t>kathy.bangasser@highland.edu	</a:t>
            </a:r>
          </a:p>
          <a:p>
            <a:pPr marL="0" indent="0" algn="ctr">
              <a:buNone/>
            </a:pPr>
            <a:r>
              <a:rPr lang="en-US" sz="3200" dirty="0" smtClean="0">
                <a:latin typeface="+mn-lt"/>
              </a:rPr>
              <a:t>815-599-3486</a:t>
            </a:r>
          </a:p>
          <a:p>
            <a:pPr marL="0" indent="0" algn="ctr">
              <a:buNone/>
            </a:pPr>
            <a:endParaRPr lang="en-US" sz="3200" dirty="0">
              <a:latin typeface="+mn-lt"/>
            </a:endParaRPr>
          </a:p>
          <a:p>
            <a:pPr marL="0" indent="0" algn="ctr">
              <a:buNone/>
            </a:pPr>
            <a:r>
              <a:rPr lang="en-US" dirty="0" smtClean="0">
                <a:solidFill>
                  <a:schemeClr val="tx1">
                    <a:lumMod val="50000"/>
                    <a:lumOff val="50000"/>
                  </a:schemeClr>
                </a:solidFill>
                <a:latin typeface="+mn-lt"/>
                <a:hlinkClick r:id="rId3"/>
              </a:rPr>
              <a:t>financialaid@highland.edu</a:t>
            </a:r>
            <a:endParaRPr lang="en-US" dirty="0" smtClean="0">
              <a:solidFill>
                <a:schemeClr val="tx1">
                  <a:lumMod val="50000"/>
                  <a:lumOff val="50000"/>
                </a:schemeClr>
              </a:solidFill>
              <a:latin typeface="+mn-lt"/>
            </a:endParaRPr>
          </a:p>
          <a:p>
            <a:pPr marL="0" indent="0" algn="ctr">
              <a:buNone/>
            </a:pPr>
            <a:r>
              <a:rPr lang="en-US" dirty="0" smtClean="0">
                <a:latin typeface="+mn-lt"/>
              </a:rPr>
              <a:t>815-599-3519</a:t>
            </a:r>
          </a:p>
          <a:p>
            <a:pPr marL="0" indent="0" algn="ctr">
              <a:buNone/>
            </a:pPr>
            <a:endParaRPr lang="en-US" sz="1600" dirty="0">
              <a:latin typeface="+mn-lt"/>
            </a:endParaRPr>
          </a:p>
        </p:txBody>
      </p:sp>
      <p:sp>
        <p:nvSpPr>
          <p:cNvPr id="6" name="TextBox 5"/>
          <p:cNvSpPr txBox="1"/>
          <p:nvPr/>
        </p:nvSpPr>
        <p:spPr>
          <a:xfrm>
            <a:off x="6324600" y="6317137"/>
            <a:ext cx="2819400" cy="400110"/>
          </a:xfrm>
          <a:prstGeom prst="rect">
            <a:avLst/>
          </a:prstGeom>
          <a:noFill/>
        </p:spPr>
        <p:txBody>
          <a:bodyPr wrap="square" rtlCol="0">
            <a:spAutoFit/>
          </a:bodyPr>
          <a:lstStyle/>
          <a:p>
            <a:pPr>
              <a:spcBef>
                <a:spcPct val="0"/>
              </a:spcBef>
            </a:pPr>
            <a:endParaRPr lang="en-US" sz="1000" dirty="0">
              <a:solidFill>
                <a:prstClr val="black"/>
              </a:solidFill>
            </a:endParaRPr>
          </a:p>
          <a:p>
            <a:pPr>
              <a:spcBef>
                <a:spcPct val="0"/>
              </a:spcBef>
            </a:pPr>
            <a:endParaRPr lang="en-US" sz="1000" dirty="0">
              <a:solidFill>
                <a:prstClr val="black"/>
              </a:solidFill>
            </a:endParaRPr>
          </a:p>
        </p:txBody>
      </p:sp>
    </p:spTree>
    <p:extLst>
      <p:ext uri="{BB962C8B-B14F-4D97-AF65-F5344CB8AC3E}">
        <p14:creationId xmlns:p14="http://schemas.microsoft.com/office/powerpoint/2010/main" val="602051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What is Financial Aid?</a:t>
            </a:r>
          </a:p>
        </p:txBody>
      </p:sp>
      <p:sp>
        <p:nvSpPr>
          <p:cNvPr id="13" name="Content Placeholder 3"/>
          <p:cNvSpPr>
            <a:spLocks noGrp="1"/>
          </p:cNvSpPr>
          <p:nvPr>
            <p:ph idx="1"/>
          </p:nvPr>
        </p:nvSpPr>
        <p:spPr/>
        <p:txBody>
          <a:bodyPr>
            <a:normAutofit/>
          </a:bodyPr>
          <a:lstStyle/>
          <a:p>
            <a:pPr lvl="0"/>
            <a:r>
              <a:rPr lang="en-US" kern="0" dirty="0">
                <a:latin typeface="+mn-lt"/>
              </a:rPr>
              <a:t>It is </a:t>
            </a:r>
            <a:r>
              <a:rPr lang="en-US" b="1" i="1" kern="0" dirty="0">
                <a:latin typeface="+mn-lt"/>
              </a:rPr>
              <a:t>borrowed</a:t>
            </a:r>
            <a:r>
              <a:rPr lang="en-US" b="1" kern="0" dirty="0">
                <a:latin typeface="+mn-lt"/>
              </a:rPr>
              <a:t>, </a:t>
            </a:r>
            <a:r>
              <a:rPr lang="en-US" b="1" i="1" kern="0" dirty="0">
                <a:latin typeface="+mn-lt"/>
              </a:rPr>
              <a:t>given,</a:t>
            </a:r>
            <a:r>
              <a:rPr lang="en-US" b="1" kern="0" dirty="0">
                <a:latin typeface="+mn-lt"/>
              </a:rPr>
              <a:t> or </a:t>
            </a:r>
            <a:r>
              <a:rPr lang="en-US" b="1" i="1" kern="0" dirty="0">
                <a:latin typeface="+mn-lt"/>
              </a:rPr>
              <a:t>earne</a:t>
            </a:r>
            <a:r>
              <a:rPr lang="en-US" b="1" kern="0" dirty="0">
                <a:latin typeface="+mn-lt"/>
              </a:rPr>
              <a:t>d</a:t>
            </a:r>
            <a:r>
              <a:rPr lang="en-US" kern="0" dirty="0">
                <a:latin typeface="+mn-lt"/>
              </a:rPr>
              <a:t> money that can be obtained from various sources to help pay for college</a:t>
            </a:r>
          </a:p>
          <a:p>
            <a:r>
              <a:rPr lang="en-US" kern="0" dirty="0">
                <a:latin typeface="+mn-lt"/>
              </a:rPr>
              <a:t>Financial aid makes college affordable for you</a:t>
            </a:r>
          </a:p>
          <a:p>
            <a:pPr lvl="0"/>
            <a:r>
              <a:rPr lang="en-US" kern="0" dirty="0">
                <a:latin typeface="+mn-lt"/>
              </a:rPr>
              <a:t>It is intended to make up the difference between what your family can afford to pay and what college costs. </a:t>
            </a:r>
          </a:p>
          <a:p>
            <a:pPr marL="0" lvl="0" indent="0" defTabSz="914400" eaLnBrk="0" fontAlgn="base" hangingPunct="0">
              <a:lnSpc>
                <a:spcPct val="100000"/>
              </a:lnSpc>
              <a:spcBef>
                <a:spcPct val="20000"/>
              </a:spcBef>
              <a:spcAft>
                <a:spcPct val="0"/>
              </a:spcAft>
              <a:buClr>
                <a:srgbClr val="DE1A3F"/>
              </a:buClr>
              <a:buSzPct val="150000"/>
              <a:buNone/>
              <a:defRPr/>
            </a:pPr>
            <a:endParaRPr lang="en-US" kern="0" dirty="0">
              <a:latin typeface="+mn-lt"/>
            </a:endParaRPr>
          </a:p>
          <a:p>
            <a:pPr marL="0" indent="0" algn="ctr">
              <a:buNone/>
            </a:pPr>
            <a:r>
              <a:rPr lang="en-US" b="1" kern="0" dirty="0">
                <a:latin typeface="+mn-lt"/>
              </a:rPr>
              <a:t>If </a:t>
            </a:r>
            <a:r>
              <a:rPr lang="en-US" b="1" dirty="0">
                <a:latin typeface="+mn-lt"/>
              </a:rPr>
              <a:t>you think you can’t afford college, think again.  </a:t>
            </a:r>
          </a:p>
          <a:p>
            <a:pPr marL="0" indent="0" algn="ctr">
              <a:buNone/>
            </a:pPr>
            <a:r>
              <a:rPr lang="en-US" b="1" dirty="0">
                <a:latin typeface="+mn-lt"/>
              </a:rPr>
              <a:t>There’s lots of aid out there.</a:t>
            </a:r>
            <a:r>
              <a:rPr lang="en-US" b="1" kern="0" dirty="0">
                <a:latin typeface="+mn-lt"/>
              </a:rPr>
              <a:t/>
            </a:r>
            <a:br>
              <a:rPr lang="en-US" b="1" kern="0" dirty="0">
                <a:latin typeface="+mn-lt"/>
              </a:rPr>
            </a:br>
            <a:endParaRPr lang="en-US" b="1" kern="0" dirty="0">
              <a:latin typeface="+mn-lt"/>
            </a:endParaRPr>
          </a:p>
          <a:p>
            <a:endParaRPr lang="en-US" dirty="0">
              <a:latin typeface="+mn-lt"/>
            </a:endParaRPr>
          </a:p>
        </p:txBody>
      </p:sp>
    </p:spTree>
    <p:extLst>
      <p:ext uri="{BB962C8B-B14F-4D97-AF65-F5344CB8AC3E}">
        <p14:creationId xmlns:p14="http://schemas.microsoft.com/office/powerpoint/2010/main" val="2420642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Types of Financial Aid</a:t>
            </a:r>
          </a:p>
        </p:txBody>
      </p:sp>
      <p:sp>
        <p:nvSpPr>
          <p:cNvPr id="4" name="Content Placeholder 3"/>
          <p:cNvSpPr>
            <a:spLocks noGrp="1"/>
          </p:cNvSpPr>
          <p:nvPr>
            <p:ph idx="1"/>
          </p:nvPr>
        </p:nvSpPr>
        <p:spPr>
          <a:xfrm>
            <a:off x="628650" y="1825625"/>
            <a:ext cx="8134350" cy="4351338"/>
          </a:xfrm>
        </p:spPr>
        <p:txBody>
          <a:bodyPr>
            <a:normAutofit/>
          </a:bodyPr>
          <a:lstStyle/>
          <a:p>
            <a:r>
              <a:rPr lang="en-US" dirty="0">
                <a:latin typeface="+mn-lt"/>
              </a:rPr>
              <a:t>There are many types of financial aid</a:t>
            </a:r>
          </a:p>
          <a:p>
            <a:pPr marL="342900" lvl="1" indent="-342900">
              <a:spcBef>
                <a:spcPts val="750"/>
              </a:spcBef>
            </a:pPr>
            <a:r>
              <a:rPr lang="en-US" sz="2400" dirty="0">
                <a:solidFill>
                  <a:prstClr val="black"/>
                </a:solidFill>
                <a:latin typeface="+mn-lt"/>
              </a:rPr>
              <a:t>Funds may be merit-based, need-based, or non need-based</a:t>
            </a:r>
          </a:p>
          <a:p>
            <a:endParaRPr lang="en-US" dirty="0">
              <a:latin typeface="+mn-lt"/>
            </a:endParaRPr>
          </a:p>
        </p:txBody>
      </p:sp>
      <p:graphicFrame>
        <p:nvGraphicFramePr>
          <p:cNvPr id="16" name="Diagram 15"/>
          <p:cNvGraphicFramePr/>
          <p:nvPr>
            <p:extLst>
              <p:ext uri="{D42A27DB-BD31-4B8C-83A1-F6EECF244321}">
                <p14:modId xmlns:p14="http://schemas.microsoft.com/office/powerpoint/2010/main" val="2680780672"/>
              </p:ext>
            </p:extLst>
          </p:nvPr>
        </p:nvGraphicFramePr>
        <p:xfrm>
          <a:off x="866322" y="2861796"/>
          <a:ext cx="7491293" cy="169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2885931318"/>
              </p:ext>
            </p:extLst>
          </p:nvPr>
        </p:nvGraphicFramePr>
        <p:xfrm>
          <a:off x="847272" y="4553466"/>
          <a:ext cx="7491293" cy="1691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95403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14" name="Title 13"/>
          <p:cNvSpPr>
            <a:spLocks noGrp="1"/>
          </p:cNvSpPr>
          <p:nvPr>
            <p:ph type="title"/>
          </p:nvPr>
        </p:nvSpPr>
        <p:spPr/>
        <p:txBody>
          <a:bodyPr/>
          <a:lstStyle/>
          <a:p>
            <a:r>
              <a:rPr lang="en-US" dirty="0"/>
              <a:t>Sources of Financial Aid</a:t>
            </a:r>
          </a:p>
        </p:txBody>
      </p:sp>
      <p:sp>
        <p:nvSpPr>
          <p:cNvPr id="15" name="Content Placeholder 14"/>
          <p:cNvSpPr>
            <a:spLocks noGrp="1"/>
          </p:cNvSpPr>
          <p:nvPr>
            <p:ph idx="1"/>
          </p:nvPr>
        </p:nvSpPr>
        <p:spPr/>
        <p:txBody>
          <a:bodyPr/>
          <a:lstStyle/>
          <a:p>
            <a:r>
              <a:rPr lang="en-US" dirty="0"/>
              <a:t>Financial aid comes from a variety of sources</a:t>
            </a:r>
          </a:p>
        </p:txBody>
      </p:sp>
      <p:graphicFrame>
        <p:nvGraphicFramePr>
          <p:cNvPr id="16" name="Diagram 15"/>
          <p:cNvGraphicFramePr/>
          <p:nvPr>
            <p:extLst>
              <p:ext uri="{D42A27DB-BD31-4B8C-83A1-F6EECF244321}">
                <p14:modId xmlns:p14="http://schemas.microsoft.com/office/powerpoint/2010/main" val="2449024906"/>
              </p:ext>
            </p:extLst>
          </p:nvPr>
        </p:nvGraphicFramePr>
        <p:xfrm>
          <a:off x="533400" y="2438400"/>
          <a:ext cx="800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39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Big Grants</a:t>
            </a:r>
            <a:br>
              <a:rPr lang="en-US" dirty="0"/>
            </a:br>
            <a:r>
              <a:rPr lang="en-US" dirty="0"/>
              <a:t/>
            </a:r>
            <a:br>
              <a:rPr lang="en-US" dirty="0"/>
            </a:br>
            <a:r>
              <a:rPr lang="en-US" dirty="0">
                <a:solidFill>
                  <a:schemeClr val="tx1"/>
                </a:solidFill>
              </a:rPr>
              <a:t>Maximum award amounts for 2020-21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8935951"/>
              </p:ext>
            </p:extLst>
          </p:nvPr>
        </p:nvGraphicFramePr>
        <p:xfrm>
          <a:off x="608928" y="1905000"/>
          <a:ext cx="7886700" cy="4628147"/>
        </p:xfrm>
        <a:graphic>
          <a:graphicData uri="http://schemas.openxmlformats.org/drawingml/2006/table">
            <a:tbl>
              <a:tblPr firstRow="1" bandRow="1">
                <a:tableStyleId>{0505E3EF-67EA-436B-97B2-0124C06EBD24}</a:tableStyleId>
              </a:tblPr>
              <a:tblGrid>
                <a:gridCol w="3943350">
                  <a:extLst>
                    <a:ext uri="{9D8B030D-6E8A-4147-A177-3AD203B41FA5}">
                      <a16:colId xmlns="" xmlns:a16="http://schemas.microsoft.com/office/drawing/2014/main" val="20000"/>
                    </a:ext>
                  </a:extLst>
                </a:gridCol>
                <a:gridCol w="3943350">
                  <a:extLst>
                    <a:ext uri="{9D8B030D-6E8A-4147-A177-3AD203B41FA5}">
                      <a16:colId xmlns="" xmlns:a16="http://schemas.microsoft.com/office/drawing/2014/main" val="20001"/>
                    </a:ext>
                  </a:extLst>
                </a:gridCol>
              </a:tblGrid>
              <a:tr h="1163053">
                <a:tc>
                  <a:txBody>
                    <a:bodyPr/>
                    <a:lstStyle/>
                    <a:p>
                      <a:pPr algn="ctr"/>
                      <a:r>
                        <a:rPr lang="en-US" sz="2800" dirty="0"/>
                        <a:t>MAP</a:t>
                      </a:r>
                    </a:p>
                    <a:p>
                      <a:pPr algn="ctr"/>
                      <a:r>
                        <a:rPr lang="en-US" sz="2800" dirty="0"/>
                        <a:t>Awards</a:t>
                      </a:r>
                      <a:r>
                        <a:rPr lang="en-US" sz="2800" baseline="0" dirty="0"/>
                        <a:t> up to $5,340 (</a:t>
                      </a:r>
                      <a:r>
                        <a:rPr lang="en-US" sz="2800" baseline="0" dirty="0" err="1"/>
                        <a:t>est</a:t>
                      </a:r>
                      <a:r>
                        <a:rPr lang="en-US" sz="2800" baseline="0" dirty="0"/>
                        <a:t>)</a:t>
                      </a:r>
                      <a:endParaRPr lang="en-US" sz="2800" dirty="0"/>
                    </a:p>
                  </a:txBody>
                  <a:tcPr>
                    <a:solidFill>
                      <a:schemeClr val="accent1">
                        <a:lumMod val="60000"/>
                        <a:lumOff val="40000"/>
                      </a:schemeClr>
                    </a:solidFill>
                  </a:tcPr>
                </a:tc>
                <a:tc>
                  <a:txBody>
                    <a:bodyPr/>
                    <a:lstStyle/>
                    <a:p>
                      <a:pPr algn="ctr"/>
                      <a:r>
                        <a:rPr lang="en-US" sz="2800" dirty="0"/>
                        <a:t>PELL</a:t>
                      </a:r>
                    </a:p>
                    <a:p>
                      <a:pPr algn="ctr"/>
                      <a:r>
                        <a:rPr lang="en-US" sz="2800" dirty="0"/>
                        <a:t>Awards</a:t>
                      </a:r>
                      <a:r>
                        <a:rPr lang="en-US" sz="2800" baseline="0" dirty="0"/>
                        <a:t> up to $6,345</a:t>
                      </a:r>
                      <a:endParaRPr lang="en-US" sz="2800" dirty="0"/>
                    </a:p>
                  </a:txBody>
                  <a:tcPr>
                    <a:solidFill>
                      <a:schemeClr val="accent1">
                        <a:lumMod val="60000"/>
                        <a:lumOff val="40000"/>
                      </a:schemeClr>
                    </a:solidFill>
                  </a:tcPr>
                </a:tc>
                <a:extLst>
                  <a:ext uri="{0D108BD9-81ED-4DB2-BD59-A6C34878D82A}">
                    <a16:rowId xmlns="" xmlns:a16="http://schemas.microsoft.com/office/drawing/2014/main" val="10000"/>
                  </a:ext>
                </a:extLst>
              </a:tr>
              <a:tr h="3256547">
                <a:tc>
                  <a:txBody>
                    <a:bodyPr/>
                    <a:lstStyle/>
                    <a:p>
                      <a:r>
                        <a:rPr lang="en-US" sz="2400" dirty="0"/>
                        <a:t>The Monetary</a:t>
                      </a:r>
                      <a:r>
                        <a:rPr lang="en-US" sz="2400" baseline="0" dirty="0"/>
                        <a:t> Award Program is available to students from Illinois attending an eligible Illinois school </a:t>
                      </a:r>
                    </a:p>
                    <a:p>
                      <a:endParaRPr lang="en-US" sz="2400" baseline="0" dirty="0"/>
                    </a:p>
                    <a:p>
                      <a:r>
                        <a:rPr lang="en-US" sz="2400" baseline="0" dirty="0"/>
                        <a:t>Award amounts are limited – be sure to complete the FAFSA early!</a:t>
                      </a:r>
                      <a:endParaRPr lang="en-US" sz="2400" dirty="0"/>
                    </a:p>
                  </a:txBody>
                  <a:tcPr>
                    <a:solidFill>
                      <a:schemeClr val="accent3">
                        <a:lumMod val="60000"/>
                        <a:lumOff val="40000"/>
                      </a:schemeClr>
                    </a:solidFill>
                  </a:tcPr>
                </a:tc>
                <a:tc>
                  <a:txBody>
                    <a:bodyPr/>
                    <a:lstStyle/>
                    <a:p>
                      <a:r>
                        <a:rPr lang="en-US" sz="2400" dirty="0"/>
                        <a:t>The</a:t>
                      </a:r>
                      <a:r>
                        <a:rPr lang="en-US" sz="2400" baseline="0" dirty="0"/>
                        <a:t> Pell grant is Federal aid available to students attending eligible schools</a:t>
                      </a:r>
                      <a:endParaRPr lang="en-US" sz="2400" dirty="0"/>
                    </a:p>
                  </a:txBody>
                  <a:tcPr>
                    <a:solidFill>
                      <a:schemeClr val="accent3">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2219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graphicFrame>
        <p:nvGraphicFramePr>
          <p:cNvPr id="5" name="Diagram 4"/>
          <p:cNvGraphicFramePr/>
          <p:nvPr>
            <p:extLst>
              <p:ext uri="{D42A27DB-BD31-4B8C-83A1-F6EECF244321}">
                <p14:modId xmlns:p14="http://schemas.microsoft.com/office/powerpoint/2010/main" val="1297696849"/>
              </p:ext>
            </p:extLst>
          </p:nvPr>
        </p:nvGraphicFramePr>
        <p:xfrm>
          <a:off x="609600" y="2667000"/>
          <a:ext cx="7924800" cy="350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Federal Work-Study</a:t>
            </a:r>
          </a:p>
        </p:txBody>
      </p:sp>
      <p:sp>
        <p:nvSpPr>
          <p:cNvPr id="4" name="Content Placeholder 3"/>
          <p:cNvSpPr>
            <a:spLocks noGrp="1"/>
          </p:cNvSpPr>
          <p:nvPr>
            <p:ph idx="1"/>
          </p:nvPr>
        </p:nvSpPr>
        <p:spPr/>
        <p:txBody>
          <a:bodyPr>
            <a:normAutofit/>
          </a:bodyPr>
          <a:lstStyle/>
          <a:p>
            <a:pPr marL="342900" lvl="1" indent="-342900" defTabSz="914400" fontAlgn="base">
              <a:lnSpc>
                <a:spcPct val="100000"/>
              </a:lnSpc>
              <a:spcBef>
                <a:spcPct val="0"/>
              </a:spcBef>
              <a:spcAft>
                <a:spcPct val="0"/>
              </a:spcAft>
              <a:tabLst>
                <a:tab pos="122238" algn="l"/>
                <a:tab pos="161925" algn="l"/>
              </a:tabLst>
              <a:defRPr/>
            </a:pPr>
            <a:r>
              <a:rPr lang="en-US" sz="2400" kern="0" dirty="0">
                <a:solidFill>
                  <a:sysClr val="windowText" lastClr="000000"/>
                </a:solidFill>
                <a:latin typeface="+mn-lt"/>
              </a:rPr>
              <a:t>It is a need-based employment program </a:t>
            </a:r>
          </a:p>
          <a:p>
            <a:pPr marL="0" lvl="1" indent="0" defTabSz="914400" fontAlgn="base">
              <a:lnSpc>
                <a:spcPct val="100000"/>
              </a:lnSpc>
              <a:spcBef>
                <a:spcPct val="0"/>
              </a:spcBef>
              <a:spcAft>
                <a:spcPct val="0"/>
              </a:spcAft>
              <a:buClrTx/>
              <a:buNone/>
              <a:tabLst>
                <a:tab pos="122238" algn="l"/>
                <a:tab pos="161925" algn="l"/>
              </a:tabLst>
              <a:defRPr/>
            </a:pPr>
            <a:r>
              <a:rPr lang="en-US" sz="2400" kern="0" dirty="0">
                <a:solidFill>
                  <a:sysClr val="windowText" lastClr="000000"/>
                </a:solidFill>
                <a:latin typeface="+mn-lt"/>
              </a:rPr>
              <a:t>that provides on- and off-campus jobs to students.</a:t>
            </a:r>
          </a:p>
          <a:p>
            <a:pPr marL="0" lvl="0" indent="0" defTabSz="914400" fontAlgn="base">
              <a:lnSpc>
                <a:spcPct val="100000"/>
              </a:lnSpc>
              <a:spcBef>
                <a:spcPct val="0"/>
              </a:spcBef>
              <a:spcAft>
                <a:spcPct val="0"/>
              </a:spcAft>
              <a:buClrTx/>
              <a:buNone/>
              <a:defRPr/>
            </a:pPr>
            <a:endParaRPr lang="en-US" b="1" kern="0" dirty="0">
              <a:solidFill>
                <a:sysClr val="windowText" lastClr="000000"/>
              </a:solidFill>
              <a:latin typeface="+mn-lt"/>
            </a:endParaRPr>
          </a:p>
          <a:p>
            <a:pPr lvl="0" defTabSz="914400" eaLnBrk="0" fontAlgn="base" hangingPunct="0">
              <a:lnSpc>
                <a:spcPct val="100000"/>
              </a:lnSpc>
              <a:spcBef>
                <a:spcPct val="20000"/>
              </a:spcBef>
              <a:spcAft>
                <a:spcPct val="0"/>
              </a:spcAft>
              <a:buClr>
                <a:srgbClr val="DE1A3F"/>
              </a:buClr>
              <a:buSzPct val="150000"/>
              <a:buNone/>
              <a:defRPr/>
            </a:pPr>
            <a:endParaRPr lang="en-US" b="1" kern="0" dirty="0">
              <a:solidFill>
                <a:sysClr val="windowText" lastClr="000000"/>
              </a:solidFill>
              <a:latin typeface="+mn-lt"/>
            </a:endParaRPr>
          </a:p>
          <a:p>
            <a:endParaRPr lang="en-US" sz="2000" dirty="0">
              <a:latin typeface="+mn-lt"/>
            </a:endParaRPr>
          </a:p>
        </p:txBody>
      </p:sp>
      <p:pic>
        <p:nvPicPr>
          <p:cNvPr id="11" name="Picture 13"/>
          <p:cNvPicPr>
            <a:picLocks noChangeAspect="1" noChangeArrowheads="1"/>
          </p:cNvPicPr>
          <p:nvPr/>
        </p:nvPicPr>
        <p:blipFill>
          <a:blip r:embed="rId8" cstate="print"/>
          <a:srcRect/>
          <a:stretch>
            <a:fillRect/>
          </a:stretch>
        </p:blipFill>
        <p:spPr bwMode="auto">
          <a:xfrm>
            <a:off x="6934200" y="246845"/>
            <a:ext cx="1647825" cy="1608138"/>
          </a:xfrm>
          <a:prstGeom prst="rect">
            <a:avLst/>
          </a:prstGeom>
          <a:noFill/>
          <a:ln w="9525">
            <a:noFill/>
            <a:miter lim="800000"/>
            <a:headEnd/>
            <a:tailEnd/>
          </a:ln>
        </p:spPr>
      </p:pic>
    </p:spTree>
    <p:extLst>
      <p:ext uri="{BB962C8B-B14F-4D97-AF65-F5344CB8AC3E}">
        <p14:creationId xmlns:p14="http://schemas.microsoft.com/office/powerpoint/2010/main" val="261347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a:spLocks noGrp="1"/>
          </p:cNvSpPr>
          <p:nvPr>
            <p:ph idx="1"/>
          </p:nvPr>
        </p:nvSpPr>
        <p:spPr>
          <a:xfrm>
            <a:off x="628650" y="1825625"/>
            <a:ext cx="7886700" cy="4351338"/>
          </a:xfrm>
          <a:ln>
            <a:noFill/>
          </a:ln>
        </p:spPr>
        <p:txBody>
          <a:bodyPr/>
          <a:lstStyle/>
          <a:p>
            <a:pPr lvl="0"/>
            <a:r>
              <a:rPr lang="en-US" kern="0" dirty="0">
                <a:solidFill>
                  <a:sysClr val="windowText" lastClr="000000"/>
                </a:solidFill>
                <a:latin typeface="+mn-lt"/>
              </a:rPr>
              <a:t>To understand the difference between the two, consider this:  </a:t>
            </a:r>
            <a:r>
              <a:rPr lang="en-US" i="1" kern="0" dirty="0">
                <a:solidFill>
                  <a:sysClr val="windowText" lastClr="000000"/>
                </a:solidFill>
                <a:latin typeface="+mn-lt"/>
              </a:rPr>
              <a:t>When will interest begin to accrue?</a:t>
            </a:r>
          </a:p>
          <a:p>
            <a:endParaRPr lang="en-US" dirty="0"/>
          </a:p>
          <a:p>
            <a:endParaRPr lang="en-US" dirty="0">
              <a:latin typeface="+mn-lt"/>
            </a:endParaRPr>
          </a:p>
        </p:txBody>
      </p:sp>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sp>
        <p:nvSpPr>
          <p:cNvPr id="2" name="Title 1"/>
          <p:cNvSpPr>
            <a:spLocks noGrp="1"/>
          </p:cNvSpPr>
          <p:nvPr>
            <p:ph type="title"/>
          </p:nvPr>
        </p:nvSpPr>
        <p:spPr/>
        <p:txBody>
          <a:bodyPr/>
          <a:lstStyle/>
          <a:p>
            <a:r>
              <a:rPr lang="en-US" dirty="0"/>
              <a:t>Subsidized v. Unsubsidized</a:t>
            </a:r>
          </a:p>
        </p:txBody>
      </p:sp>
      <p:graphicFrame>
        <p:nvGraphicFramePr>
          <p:cNvPr id="13" name="Diagram 12"/>
          <p:cNvGraphicFramePr/>
          <p:nvPr>
            <p:extLst>
              <p:ext uri="{D42A27DB-BD31-4B8C-83A1-F6EECF244321}">
                <p14:modId xmlns:p14="http://schemas.microsoft.com/office/powerpoint/2010/main" val="1636333346"/>
              </p:ext>
            </p:extLst>
          </p:nvPr>
        </p:nvGraphicFramePr>
        <p:xfrm>
          <a:off x="685800" y="2514600"/>
          <a:ext cx="77724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56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pic>
        <p:nvPicPr>
          <p:cNvPr id="10" name="Picture 13"/>
          <p:cNvPicPr>
            <a:picLocks noChangeAspect="1" noChangeArrowheads="1"/>
          </p:cNvPicPr>
          <p:nvPr/>
        </p:nvPicPr>
        <p:blipFill>
          <a:blip r:embed="rId3" cstate="print"/>
          <a:srcRect/>
          <a:stretch>
            <a:fillRect/>
          </a:stretch>
        </p:blipFill>
        <p:spPr bwMode="auto">
          <a:xfrm>
            <a:off x="7490170" y="296214"/>
            <a:ext cx="1196630" cy="11678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Maximum Direct Loan Amounts</a:t>
            </a: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1376421111"/>
              </p:ext>
            </p:extLst>
          </p:nvPr>
        </p:nvGraphicFramePr>
        <p:xfrm>
          <a:off x="628650" y="1825625"/>
          <a:ext cx="7886699" cy="4346574"/>
        </p:xfrm>
        <a:graphic>
          <a:graphicData uri="http://schemas.openxmlformats.org/drawingml/2006/table">
            <a:tbl>
              <a:tblPr firstRow="1" bandRow="1">
                <a:tableStyleId>{EB344D84-9AFB-497E-A393-DC336BA19D2E}</a:tableStyleId>
              </a:tblPr>
              <a:tblGrid>
                <a:gridCol w="1885950">
                  <a:extLst>
                    <a:ext uri="{9D8B030D-6E8A-4147-A177-3AD203B41FA5}">
                      <a16:colId xmlns="" xmlns:a16="http://schemas.microsoft.com/office/drawing/2014/main" val="20000"/>
                    </a:ext>
                  </a:extLst>
                </a:gridCol>
                <a:gridCol w="3014324">
                  <a:extLst>
                    <a:ext uri="{9D8B030D-6E8A-4147-A177-3AD203B41FA5}">
                      <a16:colId xmlns="" xmlns:a16="http://schemas.microsoft.com/office/drawing/2014/main" val="20001"/>
                    </a:ext>
                  </a:extLst>
                </a:gridCol>
                <a:gridCol w="2986425">
                  <a:extLst>
                    <a:ext uri="{9D8B030D-6E8A-4147-A177-3AD203B41FA5}">
                      <a16:colId xmlns="" xmlns:a16="http://schemas.microsoft.com/office/drawing/2014/main" val="20002"/>
                    </a:ext>
                  </a:extLst>
                </a:gridCol>
              </a:tblGrid>
              <a:tr h="1062578">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2400" dirty="0">
                          <a:solidFill>
                            <a:schemeClr val="tx1"/>
                          </a:solidFill>
                        </a:rPr>
                        <a:t>Year</a:t>
                      </a:r>
                      <a:endParaRPr lang="en-US" sz="2400" dirty="0">
                        <a:solidFill>
                          <a:schemeClr val="tx1"/>
                        </a:solidFill>
                        <a:latin typeface="+mn-lt"/>
                      </a:endParaRPr>
                    </a:p>
                  </a:txBody>
                  <a:tcPr marL="122860" marR="122860" marT="34295" marB="34295"/>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2400" dirty="0">
                          <a:solidFill>
                            <a:schemeClr val="tx1"/>
                          </a:solidFill>
                        </a:rPr>
                        <a:t>Dependent</a:t>
                      </a:r>
                    </a:p>
                    <a:p>
                      <a:pPr algn="ctr"/>
                      <a:r>
                        <a:rPr lang="en-US" sz="2400" dirty="0">
                          <a:solidFill>
                            <a:schemeClr val="tx1"/>
                          </a:solidFill>
                        </a:rPr>
                        <a:t>Students</a:t>
                      </a:r>
                      <a:endParaRPr lang="en-US" sz="2400" dirty="0">
                        <a:solidFill>
                          <a:schemeClr val="tx1"/>
                        </a:solidFill>
                        <a:latin typeface="+mn-lt"/>
                      </a:endParaRPr>
                    </a:p>
                  </a:txBody>
                  <a:tcPr marL="122860" marR="122860" marT="34295" marB="34295"/>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2400" dirty="0">
                          <a:solidFill>
                            <a:schemeClr val="tx1"/>
                          </a:solidFill>
                        </a:rPr>
                        <a:t>Independent</a:t>
                      </a:r>
                    </a:p>
                    <a:p>
                      <a:pPr algn="ctr"/>
                      <a:r>
                        <a:rPr lang="en-US" sz="2400" dirty="0">
                          <a:solidFill>
                            <a:schemeClr val="tx1"/>
                          </a:solidFill>
                        </a:rPr>
                        <a:t>Students </a:t>
                      </a:r>
                    </a:p>
                  </a:txBody>
                  <a:tcPr marL="122860" marR="122860" marT="34295" marB="34295"/>
                </a:tc>
                <a:extLst>
                  <a:ext uri="{0D108BD9-81ED-4DB2-BD59-A6C34878D82A}">
                    <a16:rowId xmlns="" xmlns:a16="http://schemas.microsoft.com/office/drawing/2014/main" val="10000"/>
                  </a:ext>
                </a:extLst>
              </a:tr>
              <a:tr h="820999">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baseline="0" dirty="0">
                          <a:solidFill>
                            <a:schemeClr val="tx1"/>
                          </a:solidFill>
                        </a:rPr>
                        <a:t>1</a:t>
                      </a:r>
                      <a:r>
                        <a:rPr lang="en-US" sz="2200" baseline="30000" dirty="0">
                          <a:solidFill>
                            <a:schemeClr val="tx1"/>
                          </a:solidFill>
                        </a:rPr>
                        <a:t>st</a:t>
                      </a:r>
                      <a:r>
                        <a:rPr lang="en-US" sz="2200" baseline="0" dirty="0">
                          <a:solidFill>
                            <a:schemeClr val="tx1"/>
                          </a:solidFill>
                        </a:rPr>
                        <a:t> Year</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$5,500 </a:t>
                      </a:r>
                    </a:p>
                    <a:p>
                      <a:r>
                        <a:rPr lang="en-US" sz="2200" dirty="0">
                          <a:solidFill>
                            <a:schemeClr val="tx1"/>
                          </a:solidFill>
                        </a:rPr>
                        <a:t>Max. $3,500 subsidized</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$9,500</a:t>
                      </a:r>
                    </a:p>
                    <a:p>
                      <a:r>
                        <a:rPr lang="en-US" sz="2200" dirty="0">
                          <a:solidFill>
                            <a:schemeClr val="tx1"/>
                          </a:solidFill>
                        </a:rPr>
                        <a:t>Max. $3,500 subsidized</a:t>
                      </a:r>
                      <a:endParaRPr lang="en-US" sz="2200" dirty="0">
                        <a:solidFill>
                          <a:schemeClr val="tx1"/>
                        </a:solidFill>
                        <a:latin typeface="+mn-lt"/>
                      </a:endParaRPr>
                    </a:p>
                  </a:txBody>
                  <a:tcPr marL="122860" marR="122860" marT="34295" marB="34295"/>
                </a:tc>
                <a:extLst>
                  <a:ext uri="{0D108BD9-81ED-4DB2-BD59-A6C34878D82A}">
                    <a16:rowId xmlns="" xmlns:a16="http://schemas.microsoft.com/office/drawing/2014/main" val="10001"/>
                  </a:ext>
                </a:extLst>
              </a:tr>
              <a:tr h="820999">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2</a:t>
                      </a:r>
                      <a:r>
                        <a:rPr lang="en-US" sz="2200" baseline="30000" dirty="0">
                          <a:solidFill>
                            <a:schemeClr val="tx1"/>
                          </a:solidFill>
                        </a:rPr>
                        <a:t>nd</a:t>
                      </a:r>
                      <a:r>
                        <a:rPr lang="en-US" sz="2200" dirty="0">
                          <a:solidFill>
                            <a:schemeClr val="tx1"/>
                          </a:solidFill>
                        </a:rPr>
                        <a:t> Year</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$6,500</a:t>
                      </a:r>
                    </a:p>
                    <a:p>
                      <a:r>
                        <a:rPr lang="en-US" sz="2200" dirty="0">
                          <a:solidFill>
                            <a:schemeClr val="tx1"/>
                          </a:solidFill>
                        </a:rPr>
                        <a:t>Max. $4,500 subsidized</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$10,500</a:t>
                      </a:r>
                      <a:endParaRPr lang="en-US" sz="2200" baseline="0" dirty="0">
                        <a:solidFill>
                          <a:schemeClr val="tx1"/>
                        </a:solidFill>
                      </a:endParaRPr>
                    </a:p>
                    <a:p>
                      <a:r>
                        <a:rPr lang="en-US" sz="2200" dirty="0">
                          <a:solidFill>
                            <a:schemeClr val="tx1"/>
                          </a:solidFill>
                        </a:rPr>
                        <a:t>Max. $4,500 subsidized</a:t>
                      </a:r>
                      <a:endParaRPr lang="en-US" sz="2200" dirty="0">
                        <a:solidFill>
                          <a:schemeClr val="tx1"/>
                        </a:solidFill>
                        <a:latin typeface="+mn-lt"/>
                      </a:endParaRPr>
                    </a:p>
                  </a:txBody>
                  <a:tcPr marL="122860" marR="122860" marT="34295" marB="34295"/>
                </a:tc>
                <a:extLst>
                  <a:ext uri="{0D108BD9-81ED-4DB2-BD59-A6C34878D82A}">
                    <a16:rowId xmlns="" xmlns:a16="http://schemas.microsoft.com/office/drawing/2014/main" val="10002"/>
                  </a:ext>
                </a:extLst>
              </a:tr>
              <a:tr h="820999">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3</a:t>
                      </a:r>
                      <a:r>
                        <a:rPr lang="en-US" sz="2200" baseline="30000" dirty="0">
                          <a:solidFill>
                            <a:schemeClr val="tx1"/>
                          </a:solidFill>
                        </a:rPr>
                        <a:t>rd</a:t>
                      </a:r>
                      <a:r>
                        <a:rPr lang="en-US" sz="2200" baseline="0" dirty="0">
                          <a:solidFill>
                            <a:schemeClr val="tx1"/>
                          </a:solidFill>
                        </a:rPr>
                        <a:t> Year and Beyond</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$7,500</a:t>
                      </a:r>
                    </a:p>
                    <a:p>
                      <a:r>
                        <a:rPr lang="en-US" sz="2200" dirty="0">
                          <a:solidFill>
                            <a:schemeClr val="tx1"/>
                          </a:solidFill>
                        </a:rPr>
                        <a:t>Max. $5,500 subsidized</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$12,500</a:t>
                      </a:r>
                    </a:p>
                    <a:p>
                      <a:r>
                        <a:rPr lang="en-US" sz="2200" dirty="0">
                          <a:solidFill>
                            <a:schemeClr val="tx1"/>
                          </a:solidFill>
                        </a:rPr>
                        <a:t>Max. $5,500 subsidized</a:t>
                      </a:r>
                      <a:endParaRPr lang="en-US" sz="2200" dirty="0">
                        <a:solidFill>
                          <a:schemeClr val="tx1"/>
                        </a:solidFill>
                        <a:latin typeface="+mn-lt"/>
                      </a:endParaRPr>
                    </a:p>
                  </a:txBody>
                  <a:tcPr marL="122860" marR="122860" marT="34295" marB="34295"/>
                </a:tc>
                <a:extLst>
                  <a:ext uri="{0D108BD9-81ED-4DB2-BD59-A6C34878D82A}">
                    <a16:rowId xmlns="" xmlns:a16="http://schemas.microsoft.com/office/drawing/2014/main" val="10003"/>
                  </a:ext>
                </a:extLst>
              </a:tr>
              <a:tr h="820999">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Graduate or</a:t>
                      </a:r>
                      <a:r>
                        <a:rPr lang="en-US" sz="2200" baseline="0" dirty="0">
                          <a:solidFill>
                            <a:schemeClr val="tx1"/>
                          </a:solidFill>
                        </a:rPr>
                        <a:t> Professional </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Not Applicable </a:t>
                      </a:r>
                      <a:endParaRPr lang="en-US" sz="2200" dirty="0">
                        <a:solidFill>
                          <a:schemeClr val="tx1"/>
                        </a:solidFill>
                        <a:latin typeface="+mn-lt"/>
                      </a:endParaRPr>
                    </a:p>
                  </a:txBody>
                  <a:tcPr marL="122860" marR="122860" marT="34295" marB="34295"/>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200" dirty="0">
                          <a:solidFill>
                            <a:schemeClr val="tx1"/>
                          </a:solidFill>
                        </a:rPr>
                        <a:t>$20,500</a:t>
                      </a:r>
                      <a:r>
                        <a:rPr lang="en-US" sz="2200" baseline="0" dirty="0">
                          <a:solidFill>
                            <a:schemeClr val="tx1"/>
                          </a:solidFill>
                        </a:rPr>
                        <a:t> </a:t>
                      </a:r>
                    </a:p>
                    <a:p>
                      <a:r>
                        <a:rPr lang="en-US" sz="2200" baseline="0" dirty="0">
                          <a:solidFill>
                            <a:schemeClr val="tx1"/>
                          </a:solidFill>
                        </a:rPr>
                        <a:t>(unsubsidized only)</a:t>
                      </a:r>
                      <a:endParaRPr lang="en-US" sz="2200" dirty="0">
                        <a:solidFill>
                          <a:schemeClr val="tx1"/>
                        </a:solidFill>
                        <a:latin typeface="+mn-lt"/>
                      </a:endParaRPr>
                    </a:p>
                  </a:txBody>
                  <a:tcPr marL="122860" marR="122860" marT="34295" marB="34295"/>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75415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AC_presentations_01" id="{87828C08-31BE-D84A-B1AE-1E0B0DC8A0E3}" vid="{9CEB49A0-8768-8D48-ADF2-78CACBCB0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43103</TotalTime>
  <Words>4850</Words>
  <Application>Microsoft Office PowerPoint</Application>
  <PresentationFormat>On-screen Show (4:3)</PresentationFormat>
  <Paragraphs>433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Roboto</vt:lpstr>
      <vt:lpstr>1_Office Theme</vt:lpstr>
      <vt:lpstr>The Financial Aid Process </vt:lpstr>
      <vt:lpstr>Topics we will discuss</vt:lpstr>
      <vt:lpstr>What is Financial Aid?</vt:lpstr>
      <vt:lpstr>Types of Financial Aid</vt:lpstr>
      <vt:lpstr>Sources of Financial Aid</vt:lpstr>
      <vt:lpstr>The Big Grants  Maximum award amounts for 2020-21</vt:lpstr>
      <vt:lpstr>Federal Work-Study</vt:lpstr>
      <vt:lpstr>Subsidized v. Unsubsidized</vt:lpstr>
      <vt:lpstr>Maximum Direct Loan Amounts</vt:lpstr>
      <vt:lpstr>How to Apply for Financial Aid</vt:lpstr>
      <vt:lpstr>Free Application  for Federal Student Aid (FAFSA)</vt:lpstr>
      <vt:lpstr>2021-22 FAFSA</vt:lpstr>
      <vt:lpstr>Parent Information</vt:lpstr>
      <vt:lpstr>Information Needed for the FAFSA</vt:lpstr>
      <vt:lpstr>Federal Student Aid ID (FSA ID)</vt:lpstr>
      <vt:lpstr>IRS Data Retrieval Tool</vt:lpstr>
      <vt:lpstr>Expected Family Contribution (EFC)</vt:lpstr>
      <vt:lpstr>How Much Does College Cost?</vt:lpstr>
      <vt:lpstr>Financial Need</vt:lpstr>
      <vt:lpstr>Three Examples</vt:lpstr>
      <vt:lpstr>Financial Aid Awards</vt:lpstr>
      <vt:lpstr>Special Circumstances</vt:lpstr>
      <vt:lpstr>FAFSA Tips and Reminders</vt:lpstr>
      <vt:lpstr>The Financial Aid Process</vt:lpstr>
      <vt:lpstr>Trusted Websites </vt:lpstr>
      <vt:lpstr>Questions?</vt:lpstr>
    </vt:vector>
  </TitlesOfParts>
  <Company>ISAC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 Espinosa</dc:creator>
  <cp:lastModifiedBy>kbangasser</cp:lastModifiedBy>
  <cp:revision>347</cp:revision>
  <cp:lastPrinted>2020-08-31T17:07:33Z</cp:lastPrinted>
  <dcterms:created xsi:type="dcterms:W3CDTF">2017-06-08T18:14:59Z</dcterms:created>
  <dcterms:modified xsi:type="dcterms:W3CDTF">2020-09-10T16:42:23Z</dcterms:modified>
</cp:coreProperties>
</file>